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5"/>
  </p:handoutMasterIdLst>
  <p:sldIdLst>
    <p:sldId id="256" r:id="rId3"/>
    <p:sldId id="257" r:id="rId5"/>
    <p:sldId id="258" r:id="rId6"/>
    <p:sldId id="297" r:id="rId7"/>
    <p:sldId id="261" r:id="rId8"/>
    <p:sldId id="284" r:id="rId9"/>
    <p:sldId id="262" r:id="rId10"/>
    <p:sldId id="287" r:id="rId11"/>
    <p:sldId id="260" r:id="rId12"/>
    <p:sldId id="280" r:id="rId13"/>
    <p:sldId id="305" r:id="rId14"/>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94660"/>
  </p:normalViewPr>
  <p:slideViewPr>
    <p:cSldViewPr snapToGrid="0" showGuides="1">
      <p:cViewPr varScale="1">
        <p:scale>
          <a:sx n="54" d="100"/>
          <a:sy n="54" d="100"/>
        </p:scale>
        <p:origin x="-108" y="-1518"/>
      </p:cViewPr>
      <p:guideLst>
        <p:guide orient="horz" pos="2439"/>
        <p:guide orient="horz" pos="790"/>
        <p:guide orient="horz" pos="4041"/>
        <p:guide pos="3840"/>
        <p:guide pos="494"/>
        <p:guide pos="727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B95DA7-C378-4EA6-96C8-9729AD8A43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D398E3-16CD-4F8A-A268-FE366D8E73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3" name="任意多边形: 形状 22"/>
          <p:cNvSpPr>
            <a:spLocks noGrp="1"/>
          </p:cNvSpPr>
          <p:nvPr>
            <p:ph type="pic" sz="quarter" idx="12"/>
          </p:nvPr>
        </p:nvSpPr>
        <p:spPr>
          <a:xfrm>
            <a:off x="10890792" y="3345440"/>
            <a:ext cx="1301207" cy="3069398"/>
          </a:xfrm>
          <a:custGeom>
            <a:avLst/>
            <a:gdLst>
              <a:gd name="connsiteX0" fmla="*/ 1301207 w 1301207"/>
              <a:gd name="connsiteY0" fmla="*/ 0 h 3069398"/>
              <a:gd name="connsiteX1" fmla="*/ 1301207 w 1301207"/>
              <a:gd name="connsiteY1" fmla="*/ 3069398 h 3069398"/>
              <a:gd name="connsiteX2" fmla="*/ 165104 w 1301207"/>
              <a:gd name="connsiteY2" fmla="*/ 1933295 h 3069398"/>
              <a:gd name="connsiteX3" fmla="*/ 165104 w 1301207"/>
              <a:gd name="connsiteY3" fmla="*/ 1136103 h 3069398"/>
              <a:gd name="connsiteX0-1" fmla="*/ 1301207 w 1301207"/>
              <a:gd name="connsiteY0-2" fmla="*/ 0 h 3069398"/>
              <a:gd name="connsiteX1-3" fmla="*/ 1288508 w 1301207"/>
              <a:gd name="connsiteY1-4" fmla="*/ 1251960 h 3069398"/>
              <a:gd name="connsiteX2-5" fmla="*/ 1301207 w 1301207"/>
              <a:gd name="connsiteY2-6" fmla="*/ 3069398 h 3069398"/>
              <a:gd name="connsiteX3-7" fmla="*/ 165104 w 1301207"/>
              <a:gd name="connsiteY3-8" fmla="*/ 1933295 h 3069398"/>
              <a:gd name="connsiteX4" fmla="*/ 165104 w 1301207"/>
              <a:gd name="connsiteY4" fmla="*/ 1136103 h 3069398"/>
              <a:gd name="connsiteX5" fmla="*/ 1301207 w 1301207"/>
              <a:gd name="connsiteY5" fmla="*/ 0 h 3069398"/>
              <a:gd name="connsiteX0-9" fmla="*/ 1288508 w 1379948"/>
              <a:gd name="connsiteY0-10" fmla="*/ 1251960 h 3069398"/>
              <a:gd name="connsiteX1-11" fmla="*/ 1301207 w 1379948"/>
              <a:gd name="connsiteY1-12" fmla="*/ 3069398 h 3069398"/>
              <a:gd name="connsiteX2-13" fmla="*/ 165104 w 1379948"/>
              <a:gd name="connsiteY2-14" fmla="*/ 1933295 h 3069398"/>
              <a:gd name="connsiteX3-15" fmla="*/ 165104 w 1379948"/>
              <a:gd name="connsiteY3-16" fmla="*/ 1136103 h 3069398"/>
              <a:gd name="connsiteX4-17" fmla="*/ 1301207 w 1379948"/>
              <a:gd name="connsiteY4-18" fmla="*/ 0 h 3069398"/>
              <a:gd name="connsiteX5-19" fmla="*/ 1379948 w 1379948"/>
              <a:gd name="connsiteY5-20" fmla="*/ 1343400 h 3069398"/>
              <a:gd name="connsiteX0-21" fmla="*/ 1288508 w 1301207"/>
              <a:gd name="connsiteY0-22" fmla="*/ 1251960 h 3069398"/>
              <a:gd name="connsiteX1-23" fmla="*/ 1301207 w 1301207"/>
              <a:gd name="connsiteY1-24" fmla="*/ 3069398 h 3069398"/>
              <a:gd name="connsiteX2-25" fmla="*/ 165104 w 1301207"/>
              <a:gd name="connsiteY2-26" fmla="*/ 1933295 h 3069398"/>
              <a:gd name="connsiteX3-27" fmla="*/ 165104 w 1301207"/>
              <a:gd name="connsiteY3-28" fmla="*/ 1136103 h 3069398"/>
              <a:gd name="connsiteX4-29" fmla="*/ 1301207 w 1301207"/>
              <a:gd name="connsiteY4-30" fmla="*/ 0 h 3069398"/>
              <a:gd name="connsiteX0-31" fmla="*/ 1301207 w 1301207"/>
              <a:gd name="connsiteY0-32" fmla="*/ 3069398 h 3069398"/>
              <a:gd name="connsiteX1-33" fmla="*/ 165104 w 1301207"/>
              <a:gd name="connsiteY1-34" fmla="*/ 1933295 h 3069398"/>
              <a:gd name="connsiteX2-35" fmla="*/ 165104 w 1301207"/>
              <a:gd name="connsiteY2-36" fmla="*/ 1136103 h 3069398"/>
              <a:gd name="connsiteX3-37" fmla="*/ 1301207 w 1301207"/>
              <a:gd name="connsiteY3-38" fmla="*/ 0 h 3069398"/>
            </a:gdLst>
            <a:ahLst/>
            <a:cxnLst>
              <a:cxn ang="0">
                <a:pos x="connsiteX0-1" y="connsiteY0-2"/>
              </a:cxn>
              <a:cxn ang="0">
                <a:pos x="connsiteX1-3" y="connsiteY1-4"/>
              </a:cxn>
              <a:cxn ang="0">
                <a:pos x="connsiteX2-5" y="connsiteY2-6"/>
              </a:cxn>
              <a:cxn ang="0">
                <a:pos x="connsiteX3-7" y="connsiteY3-8"/>
              </a:cxn>
            </a:cxnLst>
            <a:rect l="l" t="t" r="r" b="b"/>
            <a:pathLst>
              <a:path w="1301207" h="3069398">
                <a:moveTo>
                  <a:pt x="1301207" y="3069398"/>
                </a:moveTo>
                <a:lnTo>
                  <a:pt x="165104" y="1933295"/>
                </a:lnTo>
                <a:cubicBezTo>
                  <a:pt x="-55034" y="1713157"/>
                  <a:pt x="-55034" y="1356242"/>
                  <a:pt x="165104" y="1136103"/>
                </a:cubicBezTo>
                <a:lnTo>
                  <a:pt x="1301207" y="0"/>
                </a:lnTo>
              </a:path>
            </a:pathLst>
          </a:cu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
        <p:nvSpPr>
          <p:cNvPr id="20" name="任意多边形: 形状 19"/>
          <p:cNvSpPr>
            <a:spLocks noGrp="1"/>
          </p:cNvSpPr>
          <p:nvPr>
            <p:ph type="pic" sz="quarter" idx="11"/>
          </p:nvPr>
        </p:nvSpPr>
        <p:spPr>
          <a:xfrm>
            <a:off x="8311358" y="142667"/>
            <a:ext cx="3880643" cy="4316073"/>
          </a:xfrm>
          <a:custGeom>
            <a:avLst/>
            <a:gdLst>
              <a:gd name="connsiteX0" fmla="*/ 2158037 w 3880643"/>
              <a:gd name="connsiteY0" fmla="*/ 0 h 4316073"/>
              <a:gd name="connsiteX1" fmla="*/ 2556633 w 3880643"/>
              <a:gd name="connsiteY1" fmla="*/ 165103 h 4316073"/>
              <a:gd name="connsiteX2" fmla="*/ 3880643 w 3880643"/>
              <a:gd name="connsiteY2" fmla="*/ 1489113 h 4316073"/>
              <a:gd name="connsiteX3" fmla="*/ 3880643 w 3880643"/>
              <a:gd name="connsiteY3" fmla="*/ 2826959 h 4316073"/>
              <a:gd name="connsiteX4" fmla="*/ 2556634 w 3880643"/>
              <a:gd name="connsiteY4" fmla="*/ 4150970 h 4316073"/>
              <a:gd name="connsiteX5" fmla="*/ 1759440 w 3880643"/>
              <a:gd name="connsiteY5" fmla="*/ 4150970 h 4316073"/>
              <a:gd name="connsiteX6" fmla="*/ 165104 w 3880643"/>
              <a:gd name="connsiteY6" fmla="*/ 2556633 h 4316073"/>
              <a:gd name="connsiteX7" fmla="*/ 165104 w 3880643"/>
              <a:gd name="connsiteY7" fmla="*/ 1759440 h 4316073"/>
              <a:gd name="connsiteX8" fmla="*/ 1759441 w 3880643"/>
              <a:gd name="connsiteY8" fmla="*/ 165103 h 4316073"/>
              <a:gd name="connsiteX9" fmla="*/ 2158037 w 3880643"/>
              <a:gd name="connsiteY9" fmla="*/ 0 h 431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0643" h="4316073">
                <a:moveTo>
                  <a:pt x="2158037" y="0"/>
                </a:moveTo>
                <a:cubicBezTo>
                  <a:pt x="2302301" y="0"/>
                  <a:pt x="2446564" y="55034"/>
                  <a:pt x="2556633" y="165103"/>
                </a:cubicBezTo>
                <a:lnTo>
                  <a:pt x="3880643" y="1489113"/>
                </a:lnTo>
                <a:lnTo>
                  <a:pt x="3880643" y="2826959"/>
                </a:lnTo>
                <a:lnTo>
                  <a:pt x="2556634" y="4150970"/>
                </a:lnTo>
                <a:cubicBezTo>
                  <a:pt x="2336494" y="4371108"/>
                  <a:pt x="1979580" y="4371108"/>
                  <a:pt x="1759440" y="4150970"/>
                </a:cubicBezTo>
                <a:lnTo>
                  <a:pt x="165104" y="2556633"/>
                </a:lnTo>
                <a:cubicBezTo>
                  <a:pt x="-55034" y="2336494"/>
                  <a:pt x="-55034" y="1979579"/>
                  <a:pt x="165104" y="1759440"/>
                </a:cubicBezTo>
                <a:lnTo>
                  <a:pt x="1759441" y="165103"/>
                </a:lnTo>
                <a:cubicBezTo>
                  <a:pt x="1869511" y="55034"/>
                  <a:pt x="2013773" y="0"/>
                  <a:pt x="2158037" y="0"/>
                </a:cubicBezTo>
                <a:close/>
              </a:path>
            </a:pathLst>
          </a:cu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
        <p:nvSpPr>
          <p:cNvPr id="12" name="任意多边形: 形状 11"/>
          <p:cNvSpPr>
            <a:spLocks noGrp="1"/>
          </p:cNvSpPr>
          <p:nvPr>
            <p:ph type="pic" sz="quarter" idx="10"/>
          </p:nvPr>
        </p:nvSpPr>
        <p:spPr>
          <a:xfrm>
            <a:off x="5808252" y="1"/>
            <a:ext cx="4163416" cy="1879305"/>
          </a:xfrm>
          <a:custGeom>
            <a:avLst/>
            <a:gdLst>
              <a:gd name="connsiteX0" fmla="*/ 0 w 4163416"/>
              <a:gd name="connsiteY0" fmla="*/ 0 h 1879305"/>
              <a:gd name="connsiteX1" fmla="*/ 4163416 w 4163416"/>
              <a:gd name="connsiteY1" fmla="*/ 0 h 1879305"/>
              <a:gd name="connsiteX2" fmla="*/ 4146874 w 4163416"/>
              <a:gd name="connsiteY2" fmla="*/ 31436 h 1879305"/>
              <a:gd name="connsiteX3" fmla="*/ 4074640 w 4163416"/>
              <a:gd name="connsiteY3" fmla="*/ 119865 h 1879305"/>
              <a:gd name="connsiteX4" fmla="*/ 2480303 w 4163416"/>
              <a:gd name="connsiteY4" fmla="*/ 1714202 h 1879305"/>
              <a:gd name="connsiteX5" fmla="*/ 1683111 w 4163416"/>
              <a:gd name="connsiteY5" fmla="*/ 1714202 h 1879305"/>
              <a:gd name="connsiteX6" fmla="*/ 88774 w 4163416"/>
              <a:gd name="connsiteY6" fmla="*/ 119865 h 1879305"/>
              <a:gd name="connsiteX7" fmla="*/ 16541 w 4163416"/>
              <a:gd name="connsiteY7" fmla="*/ 31436 h 1879305"/>
              <a:gd name="connsiteX0-1" fmla="*/ 0 w 4163416"/>
              <a:gd name="connsiteY0-2" fmla="*/ 1 h 1879306"/>
              <a:gd name="connsiteX1-3" fmla="*/ 2002248 w 4163416"/>
              <a:gd name="connsiteY1-4" fmla="*/ 0 h 1879306"/>
              <a:gd name="connsiteX2-5" fmla="*/ 4163416 w 4163416"/>
              <a:gd name="connsiteY2-6" fmla="*/ 1 h 1879306"/>
              <a:gd name="connsiteX3-7" fmla="*/ 4146874 w 4163416"/>
              <a:gd name="connsiteY3-8" fmla="*/ 31437 h 1879306"/>
              <a:gd name="connsiteX4-9" fmla="*/ 4074640 w 4163416"/>
              <a:gd name="connsiteY4-10" fmla="*/ 119866 h 1879306"/>
              <a:gd name="connsiteX5-11" fmla="*/ 2480303 w 4163416"/>
              <a:gd name="connsiteY5-12" fmla="*/ 1714203 h 1879306"/>
              <a:gd name="connsiteX6-13" fmla="*/ 1683111 w 4163416"/>
              <a:gd name="connsiteY6-14" fmla="*/ 1714203 h 1879306"/>
              <a:gd name="connsiteX7-15" fmla="*/ 88774 w 4163416"/>
              <a:gd name="connsiteY7-16" fmla="*/ 119866 h 1879306"/>
              <a:gd name="connsiteX8" fmla="*/ 16541 w 4163416"/>
              <a:gd name="connsiteY8" fmla="*/ 31437 h 1879306"/>
              <a:gd name="connsiteX9" fmla="*/ 0 w 4163416"/>
              <a:gd name="connsiteY9" fmla="*/ 1 h 1879306"/>
              <a:gd name="connsiteX0-17" fmla="*/ 2002248 w 4163416"/>
              <a:gd name="connsiteY0-18" fmla="*/ 0 h 1879306"/>
              <a:gd name="connsiteX1-19" fmla="*/ 4163416 w 4163416"/>
              <a:gd name="connsiteY1-20" fmla="*/ 1 h 1879306"/>
              <a:gd name="connsiteX2-21" fmla="*/ 4146874 w 4163416"/>
              <a:gd name="connsiteY2-22" fmla="*/ 31437 h 1879306"/>
              <a:gd name="connsiteX3-23" fmla="*/ 4074640 w 4163416"/>
              <a:gd name="connsiteY3-24" fmla="*/ 119866 h 1879306"/>
              <a:gd name="connsiteX4-25" fmla="*/ 2480303 w 4163416"/>
              <a:gd name="connsiteY4-26" fmla="*/ 1714203 h 1879306"/>
              <a:gd name="connsiteX5-27" fmla="*/ 1683111 w 4163416"/>
              <a:gd name="connsiteY5-28" fmla="*/ 1714203 h 1879306"/>
              <a:gd name="connsiteX6-29" fmla="*/ 88774 w 4163416"/>
              <a:gd name="connsiteY6-30" fmla="*/ 119866 h 1879306"/>
              <a:gd name="connsiteX7-31" fmla="*/ 16541 w 4163416"/>
              <a:gd name="connsiteY7-32" fmla="*/ 31437 h 1879306"/>
              <a:gd name="connsiteX8-33" fmla="*/ 0 w 4163416"/>
              <a:gd name="connsiteY8-34" fmla="*/ 1 h 1879306"/>
              <a:gd name="connsiteX9-35" fmla="*/ 2093688 w 4163416"/>
              <a:gd name="connsiteY9-36" fmla="*/ 91440 h 1879306"/>
              <a:gd name="connsiteX0-37" fmla="*/ 2002248 w 4163416"/>
              <a:gd name="connsiteY0-38" fmla="*/ 0 h 1879306"/>
              <a:gd name="connsiteX1-39" fmla="*/ 4163416 w 4163416"/>
              <a:gd name="connsiteY1-40" fmla="*/ 1 h 1879306"/>
              <a:gd name="connsiteX2-41" fmla="*/ 4146874 w 4163416"/>
              <a:gd name="connsiteY2-42" fmla="*/ 31437 h 1879306"/>
              <a:gd name="connsiteX3-43" fmla="*/ 4074640 w 4163416"/>
              <a:gd name="connsiteY3-44" fmla="*/ 119866 h 1879306"/>
              <a:gd name="connsiteX4-45" fmla="*/ 2480303 w 4163416"/>
              <a:gd name="connsiteY4-46" fmla="*/ 1714203 h 1879306"/>
              <a:gd name="connsiteX5-47" fmla="*/ 1683111 w 4163416"/>
              <a:gd name="connsiteY5-48" fmla="*/ 1714203 h 1879306"/>
              <a:gd name="connsiteX6-49" fmla="*/ 88774 w 4163416"/>
              <a:gd name="connsiteY6-50" fmla="*/ 119866 h 1879306"/>
              <a:gd name="connsiteX7-51" fmla="*/ 16541 w 4163416"/>
              <a:gd name="connsiteY7-52" fmla="*/ 31437 h 1879306"/>
              <a:gd name="connsiteX8-53" fmla="*/ 0 w 4163416"/>
              <a:gd name="connsiteY8-54" fmla="*/ 1 h 1879306"/>
              <a:gd name="connsiteX0-55" fmla="*/ 4163416 w 4163416"/>
              <a:gd name="connsiteY0-56" fmla="*/ 0 h 1879305"/>
              <a:gd name="connsiteX1-57" fmla="*/ 4146874 w 4163416"/>
              <a:gd name="connsiteY1-58" fmla="*/ 31436 h 1879305"/>
              <a:gd name="connsiteX2-59" fmla="*/ 4074640 w 4163416"/>
              <a:gd name="connsiteY2-60" fmla="*/ 119865 h 1879305"/>
              <a:gd name="connsiteX3-61" fmla="*/ 2480303 w 4163416"/>
              <a:gd name="connsiteY3-62" fmla="*/ 1714202 h 1879305"/>
              <a:gd name="connsiteX4-63" fmla="*/ 1683111 w 4163416"/>
              <a:gd name="connsiteY4-64" fmla="*/ 1714202 h 1879305"/>
              <a:gd name="connsiteX5-65" fmla="*/ 88774 w 4163416"/>
              <a:gd name="connsiteY5-66" fmla="*/ 119865 h 1879305"/>
              <a:gd name="connsiteX6-67" fmla="*/ 16541 w 4163416"/>
              <a:gd name="connsiteY6-68" fmla="*/ 31436 h 1879305"/>
              <a:gd name="connsiteX7-69" fmla="*/ 0 w 4163416"/>
              <a:gd name="connsiteY7-70" fmla="*/ 0 h 18793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163416" h="1879305">
                <a:moveTo>
                  <a:pt x="4163416" y="0"/>
                </a:moveTo>
                <a:lnTo>
                  <a:pt x="4146874" y="31436"/>
                </a:lnTo>
                <a:cubicBezTo>
                  <a:pt x="4126236" y="62693"/>
                  <a:pt x="4102157" y="92348"/>
                  <a:pt x="4074640" y="119865"/>
                </a:cubicBezTo>
                <a:lnTo>
                  <a:pt x="2480303" y="1714202"/>
                </a:lnTo>
                <a:cubicBezTo>
                  <a:pt x="2260165" y="1934340"/>
                  <a:pt x="1903250" y="1934340"/>
                  <a:pt x="1683111" y="1714202"/>
                </a:cubicBezTo>
                <a:lnTo>
                  <a:pt x="88774" y="119865"/>
                </a:lnTo>
                <a:cubicBezTo>
                  <a:pt x="61257" y="92348"/>
                  <a:pt x="37179" y="62693"/>
                  <a:pt x="16541" y="31436"/>
                </a:cubicBezTo>
                <a:lnTo>
                  <a:pt x="0"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3"/>
          </p:nvPr>
        </p:nvSpPr>
        <p:spPr>
          <a:xfrm>
            <a:off x="4315366" y="2034973"/>
            <a:ext cx="2093747" cy="1201420"/>
          </a:xfrm>
          <a:custGeom>
            <a:avLst/>
            <a:gdLst>
              <a:gd name="connsiteX0" fmla="*/ 115228 w 2093747"/>
              <a:gd name="connsiteY0" fmla="*/ 0 h 1201420"/>
              <a:gd name="connsiteX1" fmla="*/ 1978519 w 2093747"/>
              <a:gd name="connsiteY1" fmla="*/ 0 h 1201420"/>
              <a:gd name="connsiteX2" fmla="*/ 2093747 w 2093747"/>
              <a:gd name="connsiteY2" fmla="*/ 115228 h 1201420"/>
              <a:gd name="connsiteX3" fmla="*/ 2093747 w 2093747"/>
              <a:gd name="connsiteY3" fmla="*/ 1086192 h 1201420"/>
              <a:gd name="connsiteX4" fmla="*/ 1978519 w 2093747"/>
              <a:gd name="connsiteY4" fmla="*/ 1201420 h 1201420"/>
              <a:gd name="connsiteX5" fmla="*/ 115228 w 2093747"/>
              <a:gd name="connsiteY5" fmla="*/ 1201420 h 1201420"/>
              <a:gd name="connsiteX6" fmla="*/ 0 w 2093747"/>
              <a:gd name="connsiteY6" fmla="*/ 1086192 h 1201420"/>
              <a:gd name="connsiteX7" fmla="*/ 0 w 2093747"/>
              <a:gd name="connsiteY7" fmla="*/ 115228 h 1201420"/>
              <a:gd name="connsiteX8" fmla="*/ 115228 w 2093747"/>
              <a:gd name="connsiteY8" fmla="*/ 0 h 120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747" h="1201420">
                <a:moveTo>
                  <a:pt x="115228" y="0"/>
                </a:moveTo>
                <a:lnTo>
                  <a:pt x="1978519" y="0"/>
                </a:lnTo>
                <a:cubicBezTo>
                  <a:pt x="2042158" y="0"/>
                  <a:pt x="2093747" y="51589"/>
                  <a:pt x="2093747" y="115228"/>
                </a:cubicBezTo>
                <a:lnTo>
                  <a:pt x="2093747" y="1086192"/>
                </a:lnTo>
                <a:cubicBezTo>
                  <a:pt x="2093747" y="1149831"/>
                  <a:pt x="2042158" y="1201420"/>
                  <a:pt x="1978519" y="1201420"/>
                </a:cubicBezTo>
                <a:lnTo>
                  <a:pt x="115228" y="1201420"/>
                </a:lnTo>
                <a:cubicBezTo>
                  <a:pt x="51589" y="1201420"/>
                  <a:pt x="0" y="1149831"/>
                  <a:pt x="0" y="1086192"/>
                </a:cubicBezTo>
                <a:lnTo>
                  <a:pt x="0" y="115228"/>
                </a:lnTo>
                <a:cubicBezTo>
                  <a:pt x="0" y="51589"/>
                  <a:pt x="51589" y="0"/>
                  <a:pt x="115228"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4"/>
          </p:nvPr>
        </p:nvSpPr>
        <p:spPr>
          <a:xfrm>
            <a:off x="4315366" y="3368473"/>
            <a:ext cx="2093747" cy="2298700"/>
          </a:xfrm>
          <a:custGeom>
            <a:avLst/>
            <a:gdLst>
              <a:gd name="connsiteX0" fmla="*/ 107849 w 2093747"/>
              <a:gd name="connsiteY0" fmla="*/ 0 h 2298700"/>
              <a:gd name="connsiteX1" fmla="*/ 1985898 w 2093747"/>
              <a:gd name="connsiteY1" fmla="*/ 0 h 2298700"/>
              <a:gd name="connsiteX2" fmla="*/ 2093747 w 2093747"/>
              <a:gd name="connsiteY2" fmla="*/ 107849 h 2298700"/>
              <a:gd name="connsiteX3" fmla="*/ 2093747 w 2093747"/>
              <a:gd name="connsiteY3" fmla="*/ 2190851 h 2298700"/>
              <a:gd name="connsiteX4" fmla="*/ 1985898 w 2093747"/>
              <a:gd name="connsiteY4" fmla="*/ 2298700 h 2298700"/>
              <a:gd name="connsiteX5" fmla="*/ 107849 w 2093747"/>
              <a:gd name="connsiteY5" fmla="*/ 2298700 h 2298700"/>
              <a:gd name="connsiteX6" fmla="*/ 0 w 2093747"/>
              <a:gd name="connsiteY6" fmla="*/ 2190851 h 2298700"/>
              <a:gd name="connsiteX7" fmla="*/ 0 w 2093747"/>
              <a:gd name="connsiteY7" fmla="*/ 107849 h 2298700"/>
              <a:gd name="connsiteX8" fmla="*/ 107849 w 2093747"/>
              <a:gd name="connsiteY8"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747" h="2298700">
                <a:moveTo>
                  <a:pt x="107849" y="0"/>
                </a:moveTo>
                <a:lnTo>
                  <a:pt x="1985898" y="0"/>
                </a:lnTo>
                <a:cubicBezTo>
                  <a:pt x="2045461" y="0"/>
                  <a:pt x="2093747" y="48286"/>
                  <a:pt x="2093747" y="107849"/>
                </a:cubicBezTo>
                <a:lnTo>
                  <a:pt x="2093747" y="2190851"/>
                </a:lnTo>
                <a:cubicBezTo>
                  <a:pt x="2093747" y="2250414"/>
                  <a:pt x="2045461" y="2298700"/>
                  <a:pt x="1985898" y="2298700"/>
                </a:cubicBezTo>
                <a:lnTo>
                  <a:pt x="107849" y="2298700"/>
                </a:lnTo>
                <a:cubicBezTo>
                  <a:pt x="48286" y="2298700"/>
                  <a:pt x="0" y="2250414"/>
                  <a:pt x="0" y="2190851"/>
                </a:cubicBezTo>
                <a:lnTo>
                  <a:pt x="0" y="107849"/>
                </a:lnTo>
                <a:cubicBezTo>
                  <a:pt x="0" y="48286"/>
                  <a:pt x="48286" y="0"/>
                  <a:pt x="107849" y="0"/>
                </a:cubicBezTo>
                <a:close/>
              </a:path>
            </a:pathLst>
          </a:custGeom>
        </p:spPr>
        <p:txBody>
          <a:bodyPr wrap="square">
            <a:noAutofit/>
          </a:bodyPr>
          <a:lstStyle/>
          <a:p>
            <a:endParaRPr lang="zh-CN" altLang="en-US"/>
          </a:p>
        </p:txBody>
      </p:sp>
      <p:sp>
        <p:nvSpPr>
          <p:cNvPr id="13" name="任意多边形: 形状 12"/>
          <p:cNvSpPr>
            <a:spLocks noGrp="1"/>
          </p:cNvSpPr>
          <p:nvPr>
            <p:ph type="pic" sz="quarter" idx="15"/>
          </p:nvPr>
        </p:nvSpPr>
        <p:spPr>
          <a:xfrm>
            <a:off x="6596436" y="2034973"/>
            <a:ext cx="4773780" cy="3632200"/>
          </a:xfrm>
          <a:custGeom>
            <a:avLst/>
            <a:gdLst>
              <a:gd name="connsiteX0" fmla="*/ 187095 w 4773780"/>
              <a:gd name="connsiteY0" fmla="*/ 0 h 3632200"/>
              <a:gd name="connsiteX1" fmla="*/ 4586685 w 4773780"/>
              <a:gd name="connsiteY1" fmla="*/ 0 h 3632200"/>
              <a:gd name="connsiteX2" fmla="*/ 4773780 w 4773780"/>
              <a:gd name="connsiteY2" fmla="*/ 187095 h 3632200"/>
              <a:gd name="connsiteX3" fmla="*/ 4773780 w 4773780"/>
              <a:gd name="connsiteY3" fmla="*/ 3445105 h 3632200"/>
              <a:gd name="connsiteX4" fmla="*/ 4586685 w 4773780"/>
              <a:gd name="connsiteY4" fmla="*/ 3632200 h 3632200"/>
              <a:gd name="connsiteX5" fmla="*/ 187095 w 4773780"/>
              <a:gd name="connsiteY5" fmla="*/ 3632200 h 3632200"/>
              <a:gd name="connsiteX6" fmla="*/ 0 w 4773780"/>
              <a:gd name="connsiteY6" fmla="*/ 3445105 h 3632200"/>
              <a:gd name="connsiteX7" fmla="*/ 0 w 4773780"/>
              <a:gd name="connsiteY7" fmla="*/ 187095 h 3632200"/>
              <a:gd name="connsiteX8" fmla="*/ 187095 w 4773780"/>
              <a:gd name="connsiteY8" fmla="*/ 0 h 363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3780" h="3632200">
                <a:moveTo>
                  <a:pt x="187095" y="0"/>
                </a:moveTo>
                <a:lnTo>
                  <a:pt x="4586685" y="0"/>
                </a:lnTo>
                <a:cubicBezTo>
                  <a:pt x="4690015" y="0"/>
                  <a:pt x="4773780" y="83765"/>
                  <a:pt x="4773780" y="187095"/>
                </a:cubicBezTo>
                <a:lnTo>
                  <a:pt x="4773780" y="3445105"/>
                </a:lnTo>
                <a:cubicBezTo>
                  <a:pt x="4773780" y="3548435"/>
                  <a:pt x="4690015" y="3632200"/>
                  <a:pt x="4586685" y="3632200"/>
                </a:cubicBezTo>
                <a:lnTo>
                  <a:pt x="187095" y="3632200"/>
                </a:lnTo>
                <a:cubicBezTo>
                  <a:pt x="83765" y="3632200"/>
                  <a:pt x="0" y="3548435"/>
                  <a:pt x="0" y="3445105"/>
                </a:cubicBezTo>
                <a:lnTo>
                  <a:pt x="0" y="187095"/>
                </a:lnTo>
                <a:cubicBezTo>
                  <a:pt x="0" y="83765"/>
                  <a:pt x="83765" y="0"/>
                  <a:pt x="187095"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6" name="任意多边形: 形状 25"/>
          <p:cNvSpPr>
            <a:spLocks noGrp="1"/>
          </p:cNvSpPr>
          <p:nvPr>
            <p:ph type="pic" sz="quarter" idx="18"/>
          </p:nvPr>
        </p:nvSpPr>
        <p:spPr>
          <a:xfrm>
            <a:off x="9089489"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8"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1" name="任意多边形: 形状 30"/>
          <p:cNvSpPr>
            <a:spLocks noGrp="1"/>
          </p:cNvSpPr>
          <p:nvPr>
            <p:ph type="pic" sz="quarter" idx="14"/>
          </p:nvPr>
        </p:nvSpPr>
        <p:spPr>
          <a:xfrm>
            <a:off x="1538935"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2" name="任意多边形: 形状 31"/>
          <p:cNvSpPr>
            <a:spLocks noGrp="1"/>
          </p:cNvSpPr>
          <p:nvPr>
            <p:ph type="pic" sz="quarter" idx="15"/>
          </p:nvPr>
        </p:nvSpPr>
        <p:spPr>
          <a:xfrm>
            <a:off x="3426574"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3" name="任意多边形: 形状 32"/>
          <p:cNvSpPr>
            <a:spLocks noGrp="1"/>
          </p:cNvSpPr>
          <p:nvPr>
            <p:ph type="pic" sz="quarter" idx="16"/>
          </p:nvPr>
        </p:nvSpPr>
        <p:spPr>
          <a:xfrm>
            <a:off x="5314212"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4" name="任意多边形: 形状 33"/>
          <p:cNvSpPr>
            <a:spLocks noGrp="1"/>
          </p:cNvSpPr>
          <p:nvPr>
            <p:ph type="pic" sz="quarter" idx="17"/>
          </p:nvPr>
        </p:nvSpPr>
        <p:spPr>
          <a:xfrm>
            <a:off x="7201851"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27" name="任意多边形: 形状 26"/>
          <p:cNvSpPr>
            <a:spLocks noGrp="1"/>
          </p:cNvSpPr>
          <p:nvPr>
            <p:ph type="pic" sz="quarter" idx="10"/>
          </p:nvPr>
        </p:nvSpPr>
        <p:spPr>
          <a:xfrm>
            <a:off x="2461837"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dirty="0"/>
          </a:p>
        </p:txBody>
      </p:sp>
      <p:sp>
        <p:nvSpPr>
          <p:cNvPr id="28" name="任意多边形: 形状 27"/>
          <p:cNvSpPr>
            <a:spLocks noGrp="1"/>
          </p:cNvSpPr>
          <p:nvPr>
            <p:ph type="pic" sz="quarter" idx="11"/>
          </p:nvPr>
        </p:nvSpPr>
        <p:spPr>
          <a:xfrm>
            <a:off x="4349476"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dirty="0"/>
          </a:p>
        </p:txBody>
      </p:sp>
      <p:sp>
        <p:nvSpPr>
          <p:cNvPr id="29" name="任意多边形: 形状 28"/>
          <p:cNvSpPr>
            <a:spLocks noGrp="1"/>
          </p:cNvSpPr>
          <p:nvPr>
            <p:ph type="pic" sz="quarter" idx="12"/>
          </p:nvPr>
        </p:nvSpPr>
        <p:spPr>
          <a:xfrm>
            <a:off x="6237114"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5" y="20398"/>
                  <a:pt x="746385" y="0"/>
                  <a:pt x="799855" y="0"/>
                </a:cubicBezTo>
                <a:close/>
              </a:path>
            </a:pathLst>
          </a:custGeom>
        </p:spPr>
        <p:txBody>
          <a:bodyPr wrap="square">
            <a:noAutofit/>
          </a:bodyPr>
          <a:lstStyle/>
          <a:p>
            <a:endParaRPr lang="zh-CN" altLang="en-US"/>
          </a:p>
        </p:txBody>
      </p:sp>
      <p:sp>
        <p:nvSpPr>
          <p:cNvPr id="30" name="任意多边形: 形状 29"/>
          <p:cNvSpPr>
            <a:spLocks noGrp="1"/>
          </p:cNvSpPr>
          <p:nvPr>
            <p:ph type="pic" sz="quarter" idx="13"/>
          </p:nvPr>
        </p:nvSpPr>
        <p:spPr>
          <a:xfrm>
            <a:off x="8124752"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4" y="20398"/>
                  <a:pt x="947591" y="61194"/>
                </a:cubicBezTo>
                <a:lnTo>
                  <a:pt x="1538516" y="652119"/>
                </a:lnTo>
                <a:cubicBezTo>
                  <a:pt x="1620108" y="733712"/>
                  <a:pt x="1620108" y="865999"/>
                  <a:pt x="1538516" y="947591"/>
                </a:cubicBezTo>
                <a:lnTo>
                  <a:pt x="947591" y="1538516"/>
                </a:lnTo>
                <a:cubicBezTo>
                  <a:pt x="865998"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fld>
            <a:endParaRPr lang="zh-CN" altLang="en-US"/>
          </a:p>
        </p:txBody>
      </p:sp>
      <p:sp>
        <p:nvSpPr>
          <p:cNvPr id="7" name="矩形 6"/>
          <p:cNvSpPr/>
          <p:nvPr userDrawn="1"/>
        </p:nvSpPr>
        <p:spPr>
          <a:xfrm>
            <a:off x="8729683" y="6422330"/>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3507265" y="2359368"/>
            <a:ext cx="1627407" cy="2887019"/>
          </a:xfrm>
          <a:custGeom>
            <a:avLst/>
            <a:gdLst>
              <a:gd name="connsiteX0" fmla="*/ 0 w 1627407"/>
              <a:gd name="connsiteY0" fmla="*/ 0 h 2887019"/>
              <a:gd name="connsiteX1" fmla="*/ 1627407 w 1627407"/>
              <a:gd name="connsiteY1" fmla="*/ 0 h 2887019"/>
              <a:gd name="connsiteX2" fmla="*/ 1627407 w 1627407"/>
              <a:gd name="connsiteY2" fmla="*/ 2887019 h 2887019"/>
              <a:gd name="connsiteX3" fmla="*/ 0 w 1627407"/>
              <a:gd name="connsiteY3" fmla="*/ 2887019 h 2887019"/>
            </a:gdLst>
            <a:ahLst/>
            <a:cxnLst>
              <a:cxn ang="0">
                <a:pos x="connsiteX0" y="connsiteY0"/>
              </a:cxn>
              <a:cxn ang="0">
                <a:pos x="connsiteX1" y="connsiteY1"/>
              </a:cxn>
              <a:cxn ang="0">
                <a:pos x="connsiteX2" y="connsiteY2"/>
              </a:cxn>
              <a:cxn ang="0">
                <a:pos x="connsiteX3" y="connsiteY3"/>
              </a:cxn>
            </a:cxnLst>
            <a:rect l="l" t="t" r="r" b="b"/>
            <a:pathLst>
              <a:path w="1627407" h="2887019">
                <a:moveTo>
                  <a:pt x="0" y="0"/>
                </a:moveTo>
                <a:lnTo>
                  <a:pt x="1627407" y="0"/>
                </a:lnTo>
                <a:lnTo>
                  <a:pt x="1627407" y="2887019"/>
                </a:lnTo>
                <a:lnTo>
                  <a:pt x="0" y="2887019"/>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311274" y="2359368"/>
            <a:ext cx="1627407" cy="2887019"/>
          </a:xfrm>
          <a:custGeom>
            <a:avLst/>
            <a:gdLst>
              <a:gd name="connsiteX0" fmla="*/ 0 w 1627407"/>
              <a:gd name="connsiteY0" fmla="*/ 0 h 2887019"/>
              <a:gd name="connsiteX1" fmla="*/ 1627407 w 1627407"/>
              <a:gd name="connsiteY1" fmla="*/ 0 h 2887019"/>
              <a:gd name="connsiteX2" fmla="*/ 1627407 w 1627407"/>
              <a:gd name="connsiteY2" fmla="*/ 2887019 h 2887019"/>
              <a:gd name="connsiteX3" fmla="*/ 0 w 1627407"/>
              <a:gd name="connsiteY3" fmla="*/ 2887019 h 2887019"/>
            </a:gdLst>
            <a:ahLst/>
            <a:cxnLst>
              <a:cxn ang="0">
                <a:pos x="connsiteX0" y="connsiteY0"/>
              </a:cxn>
              <a:cxn ang="0">
                <a:pos x="connsiteX1" y="connsiteY1"/>
              </a:cxn>
              <a:cxn ang="0">
                <a:pos x="connsiteX2" y="connsiteY2"/>
              </a:cxn>
              <a:cxn ang="0">
                <a:pos x="connsiteX3" y="connsiteY3"/>
              </a:cxn>
            </a:cxnLst>
            <a:rect l="l" t="t" r="r" b="b"/>
            <a:pathLst>
              <a:path w="1627407" h="2887019">
                <a:moveTo>
                  <a:pt x="0" y="0"/>
                </a:moveTo>
                <a:lnTo>
                  <a:pt x="1627407" y="0"/>
                </a:lnTo>
                <a:lnTo>
                  <a:pt x="1627407" y="2887019"/>
                </a:lnTo>
                <a:lnTo>
                  <a:pt x="0" y="2887019"/>
                </a:lnTo>
                <a:close/>
              </a:path>
            </a:pathLst>
          </a:custGeom>
        </p:spPr>
        <p:txBody>
          <a:bodyPr wrap="square">
            <a:noAutofit/>
          </a:bodyPr>
          <a:lstStyle/>
          <a:p>
            <a:endParaRPr lang="zh-CN" altLang="en-US"/>
          </a:p>
        </p:txBody>
      </p:sp>
      <p:sp>
        <p:nvSpPr>
          <p:cNvPr id="13" name="任意多边形: 形状 12"/>
          <p:cNvSpPr>
            <a:spLocks noGrp="1"/>
          </p:cNvSpPr>
          <p:nvPr>
            <p:ph type="pic" sz="quarter" idx="12"/>
          </p:nvPr>
        </p:nvSpPr>
        <p:spPr>
          <a:xfrm>
            <a:off x="2295507" y="1895063"/>
            <a:ext cx="1901775" cy="3373748"/>
          </a:xfrm>
          <a:custGeom>
            <a:avLst/>
            <a:gdLst>
              <a:gd name="connsiteX0" fmla="*/ 0 w 1901775"/>
              <a:gd name="connsiteY0" fmla="*/ 0 h 3373748"/>
              <a:gd name="connsiteX1" fmla="*/ 1901775 w 1901775"/>
              <a:gd name="connsiteY1" fmla="*/ 0 h 3373748"/>
              <a:gd name="connsiteX2" fmla="*/ 1901775 w 1901775"/>
              <a:gd name="connsiteY2" fmla="*/ 3373748 h 3373748"/>
              <a:gd name="connsiteX3" fmla="*/ 0 w 1901775"/>
              <a:gd name="connsiteY3" fmla="*/ 3373748 h 3373748"/>
            </a:gdLst>
            <a:ahLst/>
            <a:cxnLst>
              <a:cxn ang="0">
                <a:pos x="connsiteX0" y="connsiteY0"/>
              </a:cxn>
              <a:cxn ang="0">
                <a:pos x="connsiteX1" y="connsiteY1"/>
              </a:cxn>
              <a:cxn ang="0">
                <a:pos x="connsiteX2" y="connsiteY2"/>
              </a:cxn>
              <a:cxn ang="0">
                <a:pos x="connsiteX3" y="connsiteY3"/>
              </a:cxn>
            </a:cxnLst>
            <a:rect l="l" t="t" r="r" b="b"/>
            <a:pathLst>
              <a:path w="1901775" h="3373748">
                <a:moveTo>
                  <a:pt x="0" y="0"/>
                </a:moveTo>
                <a:lnTo>
                  <a:pt x="1901775" y="0"/>
                </a:lnTo>
                <a:lnTo>
                  <a:pt x="1901775" y="3373748"/>
                </a:lnTo>
                <a:lnTo>
                  <a:pt x="0" y="3373748"/>
                </a:ln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0" y="1"/>
            <a:ext cx="5778474" cy="5747783"/>
          </a:xfrm>
          <a:custGeom>
            <a:avLst/>
            <a:gdLst>
              <a:gd name="connsiteX0" fmla="*/ 2119001 w 5778474"/>
              <a:gd name="connsiteY0" fmla="*/ 3618970 h 5747783"/>
              <a:gd name="connsiteX1" fmla="*/ 2315600 w 5778474"/>
              <a:gd name="connsiteY1" fmla="*/ 3700404 h 5747783"/>
              <a:gd name="connsiteX2" fmla="*/ 3101974 w 5778474"/>
              <a:gd name="connsiteY2" fmla="*/ 4486778 h 5747783"/>
              <a:gd name="connsiteX3" fmla="*/ 3101974 w 5778474"/>
              <a:gd name="connsiteY3" fmla="*/ 4879976 h 5747783"/>
              <a:gd name="connsiteX4" fmla="*/ 2315600 w 5778474"/>
              <a:gd name="connsiteY4" fmla="*/ 5666350 h 5747783"/>
              <a:gd name="connsiteX5" fmla="*/ 1922402 w 5778474"/>
              <a:gd name="connsiteY5" fmla="*/ 5666350 h 5747783"/>
              <a:gd name="connsiteX6" fmla="*/ 1136028 w 5778474"/>
              <a:gd name="connsiteY6" fmla="*/ 4879976 h 5747783"/>
              <a:gd name="connsiteX7" fmla="*/ 1136028 w 5778474"/>
              <a:gd name="connsiteY7" fmla="*/ 4486778 h 5747783"/>
              <a:gd name="connsiteX8" fmla="*/ 1922402 w 5778474"/>
              <a:gd name="connsiteY8" fmla="*/ 3700404 h 5747783"/>
              <a:gd name="connsiteX9" fmla="*/ 2119001 w 5778474"/>
              <a:gd name="connsiteY9" fmla="*/ 3618970 h 5747783"/>
              <a:gd name="connsiteX10" fmla="*/ 821473 w 5778474"/>
              <a:gd name="connsiteY10" fmla="*/ 2321442 h 5747783"/>
              <a:gd name="connsiteX11" fmla="*/ 1018072 w 5778474"/>
              <a:gd name="connsiteY11" fmla="*/ 2402876 h 5747783"/>
              <a:gd name="connsiteX12" fmla="*/ 1804446 w 5778474"/>
              <a:gd name="connsiteY12" fmla="*/ 3189250 h 5747783"/>
              <a:gd name="connsiteX13" fmla="*/ 1804446 w 5778474"/>
              <a:gd name="connsiteY13" fmla="*/ 3582448 h 5747783"/>
              <a:gd name="connsiteX14" fmla="*/ 1018072 w 5778474"/>
              <a:gd name="connsiteY14" fmla="*/ 4368823 h 5747783"/>
              <a:gd name="connsiteX15" fmla="*/ 624874 w 5778474"/>
              <a:gd name="connsiteY15" fmla="*/ 4368823 h 5747783"/>
              <a:gd name="connsiteX16" fmla="*/ 0 w 5778474"/>
              <a:gd name="connsiteY16" fmla="*/ 3743949 h 5747783"/>
              <a:gd name="connsiteX17" fmla="*/ 0 w 5778474"/>
              <a:gd name="connsiteY17" fmla="*/ 3027750 h 5747783"/>
              <a:gd name="connsiteX18" fmla="*/ 624874 w 5778474"/>
              <a:gd name="connsiteY18" fmla="*/ 2402876 h 5747783"/>
              <a:gd name="connsiteX19" fmla="*/ 821473 w 5778474"/>
              <a:gd name="connsiteY19" fmla="*/ 2321442 h 5747783"/>
              <a:gd name="connsiteX20" fmla="*/ 3416534 w 5778474"/>
              <a:gd name="connsiteY20" fmla="*/ 2321437 h 5747783"/>
              <a:gd name="connsiteX21" fmla="*/ 3613133 w 5778474"/>
              <a:gd name="connsiteY21" fmla="*/ 2402870 h 5747783"/>
              <a:gd name="connsiteX22" fmla="*/ 4399507 w 5778474"/>
              <a:gd name="connsiteY22" fmla="*/ 3189245 h 5747783"/>
              <a:gd name="connsiteX23" fmla="*/ 4399507 w 5778474"/>
              <a:gd name="connsiteY23" fmla="*/ 3582443 h 5747783"/>
              <a:gd name="connsiteX24" fmla="*/ 3613133 w 5778474"/>
              <a:gd name="connsiteY24" fmla="*/ 4368817 h 5747783"/>
              <a:gd name="connsiteX25" fmla="*/ 3219935 w 5778474"/>
              <a:gd name="connsiteY25" fmla="*/ 4368817 h 5747783"/>
              <a:gd name="connsiteX26" fmla="*/ 2433561 w 5778474"/>
              <a:gd name="connsiteY26" fmla="*/ 3582443 h 5747783"/>
              <a:gd name="connsiteX27" fmla="*/ 2433561 w 5778474"/>
              <a:gd name="connsiteY27" fmla="*/ 3189245 h 5747783"/>
              <a:gd name="connsiteX28" fmla="*/ 3219935 w 5778474"/>
              <a:gd name="connsiteY28" fmla="*/ 2402870 h 5747783"/>
              <a:gd name="connsiteX29" fmla="*/ 3416534 w 5778474"/>
              <a:gd name="connsiteY29" fmla="*/ 2321437 h 5747783"/>
              <a:gd name="connsiteX30" fmla="*/ 0 w 5778474"/>
              <a:gd name="connsiteY30" fmla="*/ 1384804 h 5747783"/>
              <a:gd name="connsiteX31" fmla="*/ 506920 w 5778474"/>
              <a:gd name="connsiteY31" fmla="*/ 1891724 h 5747783"/>
              <a:gd name="connsiteX32" fmla="*/ 506919 w 5778474"/>
              <a:gd name="connsiteY32" fmla="*/ 2284921 h 5747783"/>
              <a:gd name="connsiteX33" fmla="*/ 0 w 5778474"/>
              <a:gd name="connsiteY33" fmla="*/ 2791839 h 5747783"/>
              <a:gd name="connsiteX34" fmla="*/ 2119006 w 5778474"/>
              <a:gd name="connsiteY34" fmla="*/ 1023909 h 5747783"/>
              <a:gd name="connsiteX35" fmla="*/ 2315606 w 5778474"/>
              <a:gd name="connsiteY35" fmla="*/ 1105343 h 5747783"/>
              <a:gd name="connsiteX36" fmla="*/ 3101980 w 5778474"/>
              <a:gd name="connsiteY36" fmla="*/ 1891717 h 5747783"/>
              <a:gd name="connsiteX37" fmla="*/ 3101980 w 5778474"/>
              <a:gd name="connsiteY37" fmla="*/ 2284914 h 5747783"/>
              <a:gd name="connsiteX38" fmla="*/ 2315606 w 5778474"/>
              <a:gd name="connsiteY38" fmla="*/ 3071289 h 5747783"/>
              <a:gd name="connsiteX39" fmla="*/ 1922408 w 5778474"/>
              <a:gd name="connsiteY39" fmla="*/ 3071289 h 5747783"/>
              <a:gd name="connsiteX40" fmla="*/ 1136034 w 5778474"/>
              <a:gd name="connsiteY40" fmla="*/ 2284914 h 5747783"/>
              <a:gd name="connsiteX41" fmla="*/ 1136034 w 5778474"/>
              <a:gd name="connsiteY41" fmla="*/ 1891716 h 5747783"/>
              <a:gd name="connsiteX42" fmla="*/ 1922408 w 5778474"/>
              <a:gd name="connsiteY42" fmla="*/ 1105342 h 5747783"/>
              <a:gd name="connsiteX43" fmla="*/ 2119006 w 5778474"/>
              <a:gd name="connsiteY43" fmla="*/ 1023909 h 5747783"/>
              <a:gd name="connsiteX44" fmla="*/ 4714068 w 5778474"/>
              <a:gd name="connsiteY44" fmla="*/ 1023903 h 5747783"/>
              <a:gd name="connsiteX45" fmla="*/ 4910667 w 5778474"/>
              <a:gd name="connsiteY45" fmla="*/ 1105337 h 5747783"/>
              <a:gd name="connsiteX46" fmla="*/ 5697041 w 5778474"/>
              <a:gd name="connsiteY46" fmla="*/ 1891711 h 5747783"/>
              <a:gd name="connsiteX47" fmla="*/ 5697041 w 5778474"/>
              <a:gd name="connsiteY47" fmla="*/ 2284909 h 5747783"/>
              <a:gd name="connsiteX48" fmla="*/ 4910667 w 5778474"/>
              <a:gd name="connsiteY48" fmla="*/ 3071283 h 5747783"/>
              <a:gd name="connsiteX49" fmla="*/ 4517469 w 5778474"/>
              <a:gd name="connsiteY49" fmla="*/ 3071283 h 5747783"/>
              <a:gd name="connsiteX50" fmla="*/ 3731095 w 5778474"/>
              <a:gd name="connsiteY50" fmla="*/ 2284909 h 5747783"/>
              <a:gd name="connsiteX51" fmla="*/ 3731095 w 5778474"/>
              <a:gd name="connsiteY51" fmla="*/ 1891711 h 5747783"/>
              <a:gd name="connsiteX52" fmla="*/ 4517469 w 5778474"/>
              <a:gd name="connsiteY52" fmla="*/ 1105337 h 5747783"/>
              <a:gd name="connsiteX53" fmla="*/ 4714068 w 5778474"/>
              <a:gd name="connsiteY53" fmla="*/ 1023903 h 5747783"/>
              <a:gd name="connsiteX54" fmla="*/ 3027750 w 5778474"/>
              <a:gd name="connsiteY54" fmla="*/ 0 h 5747783"/>
              <a:gd name="connsiteX55" fmla="*/ 3805329 w 5778474"/>
              <a:gd name="connsiteY55" fmla="*/ 0 h 5747783"/>
              <a:gd name="connsiteX56" fmla="*/ 4399513 w 5778474"/>
              <a:gd name="connsiteY56" fmla="*/ 594184 h 5747783"/>
              <a:gd name="connsiteX57" fmla="*/ 4399513 w 5778474"/>
              <a:gd name="connsiteY57" fmla="*/ 987382 h 5747783"/>
              <a:gd name="connsiteX58" fmla="*/ 3613139 w 5778474"/>
              <a:gd name="connsiteY58" fmla="*/ 1773756 h 5747783"/>
              <a:gd name="connsiteX59" fmla="*/ 3219941 w 5778474"/>
              <a:gd name="connsiteY59" fmla="*/ 1773756 h 5747783"/>
              <a:gd name="connsiteX60" fmla="*/ 2433567 w 5778474"/>
              <a:gd name="connsiteY60" fmla="*/ 987382 h 5747783"/>
              <a:gd name="connsiteX61" fmla="*/ 2433567 w 5778474"/>
              <a:gd name="connsiteY61" fmla="*/ 594184 h 5747783"/>
              <a:gd name="connsiteX62" fmla="*/ 2791841 w 5778474"/>
              <a:gd name="connsiteY62" fmla="*/ 0 h 5747783"/>
              <a:gd name="connsiteX63" fmla="*/ 2315612 w 5778474"/>
              <a:gd name="connsiteY63" fmla="*/ 476229 h 5747783"/>
              <a:gd name="connsiteX64" fmla="*/ 1922415 w 5778474"/>
              <a:gd name="connsiteY64" fmla="*/ 476230 h 5747783"/>
              <a:gd name="connsiteX65" fmla="*/ 1446185 w 5778474"/>
              <a:gd name="connsiteY65" fmla="*/ 1 h 5747783"/>
              <a:gd name="connsiteX66" fmla="*/ 432697 w 5778474"/>
              <a:gd name="connsiteY66" fmla="*/ 0 h 5747783"/>
              <a:gd name="connsiteX67" fmla="*/ 1210263 w 5778474"/>
              <a:gd name="connsiteY67" fmla="*/ 0 h 5747783"/>
              <a:gd name="connsiteX68" fmla="*/ 1804453 w 5778474"/>
              <a:gd name="connsiteY68" fmla="*/ 594190 h 5747783"/>
              <a:gd name="connsiteX69" fmla="*/ 1804453 w 5778474"/>
              <a:gd name="connsiteY69" fmla="*/ 987388 h 5747783"/>
              <a:gd name="connsiteX70" fmla="*/ 1018079 w 5778474"/>
              <a:gd name="connsiteY70" fmla="*/ 1773762 h 5747783"/>
              <a:gd name="connsiteX71" fmla="*/ 624881 w 5778474"/>
              <a:gd name="connsiteY71" fmla="*/ 1773762 h 5747783"/>
              <a:gd name="connsiteX72" fmla="*/ 0 w 5778474"/>
              <a:gd name="connsiteY72" fmla="*/ 1148882 h 5747783"/>
              <a:gd name="connsiteX73" fmla="*/ 0 w 5778474"/>
              <a:gd name="connsiteY73" fmla="*/ 432696 h 574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778474" h="5747783">
                <a:moveTo>
                  <a:pt x="2119001" y="3618970"/>
                </a:moveTo>
                <a:cubicBezTo>
                  <a:pt x="2190156" y="3618970"/>
                  <a:pt x="2261310" y="3646114"/>
                  <a:pt x="2315600" y="3700404"/>
                </a:cubicBezTo>
                <a:lnTo>
                  <a:pt x="3101974" y="4486778"/>
                </a:lnTo>
                <a:cubicBezTo>
                  <a:pt x="3210552" y="4595356"/>
                  <a:pt x="3210552" y="4771398"/>
                  <a:pt x="3101974" y="4879976"/>
                </a:cubicBezTo>
                <a:lnTo>
                  <a:pt x="2315600" y="5666350"/>
                </a:lnTo>
                <a:cubicBezTo>
                  <a:pt x="2207022" y="5774928"/>
                  <a:pt x="2030980" y="5774928"/>
                  <a:pt x="1922402" y="5666350"/>
                </a:cubicBezTo>
                <a:lnTo>
                  <a:pt x="1136028" y="4879976"/>
                </a:lnTo>
                <a:cubicBezTo>
                  <a:pt x="1027449" y="4771398"/>
                  <a:pt x="1027449" y="4595356"/>
                  <a:pt x="1136028" y="4486778"/>
                </a:cubicBezTo>
                <a:lnTo>
                  <a:pt x="1922402" y="3700404"/>
                </a:lnTo>
                <a:cubicBezTo>
                  <a:pt x="1976691" y="3646114"/>
                  <a:pt x="2047846" y="3618970"/>
                  <a:pt x="2119001" y="3618970"/>
                </a:cubicBezTo>
                <a:close/>
                <a:moveTo>
                  <a:pt x="821473" y="2321442"/>
                </a:moveTo>
                <a:cubicBezTo>
                  <a:pt x="892629" y="2321443"/>
                  <a:pt x="963784" y="2348587"/>
                  <a:pt x="1018072" y="2402876"/>
                </a:cubicBezTo>
                <a:lnTo>
                  <a:pt x="1804446" y="3189250"/>
                </a:lnTo>
                <a:cubicBezTo>
                  <a:pt x="1913025" y="3297829"/>
                  <a:pt x="1913025" y="3473870"/>
                  <a:pt x="1804446" y="3582448"/>
                </a:cubicBezTo>
                <a:lnTo>
                  <a:pt x="1018072" y="4368823"/>
                </a:lnTo>
                <a:cubicBezTo>
                  <a:pt x="909494" y="4477401"/>
                  <a:pt x="733453" y="4477401"/>
                  <a:pt x="624874" y="4368823"/>
                </a:cubicBezTo>
                <a:lnTo>
                  <a:pt x="0" y="3743949"/>
                </a:lnTo>
                <a:lnTo>
                  <a:pt x="0" y="3027750"/>
                </a:lnTo>
                <a:lnTo>
                  <a:pt x="624874" y="2402876"/>
                </a:lnTo>
                <a:cubicBezTo>
                  <a:pt x="679163" y="2348587"/>
                  <a:pt x="750318" y="2321443"/>
                  <a:pt x="821473" y="2321442"/>
                </a:cubicBezTo>
                <a:close/>
                <a:moveTo>
                  <a:pt x="3416534" y="2321437"/>
                </a:moveTo>
                <a:cubicBezTo>
                  <a:pt x="3487689" y="2321437"/>
                  <a:pt x="3558844" y="2348582"/>
                  <a:pt x="3613133" y="2402870"/>
                </a:cubicBezTo>
                <a:lnTo>
                  <a:pt x="4399507" y="3189245"/>
                </a:lnTo>
                <a:cubicBezTo>
                  <a:pt x="4508086" y="3297822"/>
                  <a:pt x="4508086" y="3473865"/>
                  <a:pt x="4399507" y="3582443"/>
                </a:cubicBezTo>
                <a:lnTo>
                  <a:pt x="3613133" y="4368817"/>
                </a:lnTo>
                <a:cubicBezTo>
                  <a:pt x="3504555" y="4477395"/>
                  <a:pt x="3328513" y="4477395"/>
                  <a:pt x="3219935" y="4368817"/>
                </a:cubicBezTo>
                <a:lnTo>
                  <a:pt x="2433561" y="3582443"/>
                </a:lnTo>
                <a:cubicBezTo>
                  <a:pt x="2324983" y="3473864"/>
                  <a:pt x="2324983" y="3297823"/>
                  <a:pt x="2433561" y="3189245"/>
                </a:cubicBezTo>
                <a:lnTo>
                  <a:pt x="3219935" y="2402870"/>
                </a:lnTo>
                <a:cubicBezTo>
                  <a:pt x="3274224" y="2348582"/>
                  <a:pt x="3345379" y="2321437"/>
                  <a:pt x="3416534" y="2321437"/>
                </a:cubicBezTo>
                <a:close/>
                <a:moveTo>
                  <a:pt x="0" y="1384804"/>
                </a:moveTo>
                <a:lnTo>
                  <a:pt x="506920" y="1891724"/>
                </a:lnTo>
                <a:cubicBezTo>
                  <a:pt x="615498" y="2000302"/>
                  <a:pt x="615497" y="2176342"/>
                  <a:pt x="506919" y="2284921"/>
                </a:cubicBezTo>
                <a:lnTo>
                  <a:pt x="0" y="2791839"/>
                </a:lnTo>
                <a:close/>
                <a:moveTo>
                  <a:pt x="2119006" y="1023909"/>
                </a:moveTo>
                <a:cubicBezTo>
                  <a:pt x="2190162" y="1023908"/>
                  <a:pt x="2261317" y="1051054"/>
                  <a:pt x="2315606" y="1105343"/>
                </a:cubicBezTo>
                <a:lnTo>
                  <a:pt x="3101980" y="1891717"/>
                </a:lnTo>
                <a:cubicBezTo>
                  <a:pt x="3210558" y="2000296"/>
                  <a:pt x="3210558" y="2176337"/>
                  <a:pt x="3101980" y="2284914"/>
                </a:cubicBezTo>
                <a:lnTo>
                  <a:pt x="2315606" y="3071289"/>
                </a:lnTo>
                <a:cubicBezTo>
                  <a:pt x="2207028" y="3179867"/>
                  <a:pt x="2030987" y="3179867"/>
                  <a:pt x="1922408" y="3071289"/>
                </a:cubicBezTo>
                <a:lnTo>
                  <a:pt x="1136034" y="2284914"/>
                </a:lnTo>
                <a:cubicBezTo>
                  <a:pt x="1027455" y="2176337"/>
                  <a:pt x="1027455" y="2000296"/>
                  <a:pt x="1136034" y="1891716"/>
                </a:cubicBezTo>
                <a:lnTo>
                  <a:pt x="1922408" y="1105342"/>
                </a:lnTo>
                <a:cubicBezTo>
                  <a:pt x="1976697" y="1051053"/>
                  <a:pt x="2047852" y="1023909"/>
                  <a:pt x="2119006" y="1023909"/>
                </a:cubicBezTo>
                <a:close/>
                <a:moveTo>
                  <a:pt x="4714068" y="1023903"/>
                </a:moveTo>
                <a:cubicBezTo>
                  <a:pt x="4785223" y="1023903"/>
                  <a:pt x="4856377" y="1051048"/>
                  <a:pt x="4910667" y="1105337"/>
                </a:cubicBezTo>
                <a:lnTo>
                  <a:pt x="5697041" y="1891711"/>
                </a:lnTo>
                <a:cubicBezTo>
                  <a:pt x="5805619" y="2000289"/>
                  <a:pt x="5805619" y="2176331"/>
                  <a:pt x="5697041" y="2284909"/>
                </a:cubicBezTo>
                <a:lnTo>
                  <a:pt x="4910667" y="3071283"/>
                </a:lnTo>
                <a:cubicBezTo>
                  <a:pt x="4802089" y="3179862"/>
                  <a:pt x="4626047" y="3179861"/>
                  <a:pt x="4517469" y="3071283"/>
                </a:cubicBezTo>
                <a:lnTo>
                  <a:pt x="3731095" y="2284909"/>
                </a:lnTo>
                <a:cubicBezTo>
                  <a:pt x="3622516" y="2176331"/>
                  <a:pt x="3622516" y="2000289"/>
                  <a:pt x="3731095" y="1891711"/>
                </a:cubicBezTo>
                <a:lnTo>
                  <a:pt x="4517469" y="1105337"/>
                </a:lnTo>
                <a:cubicBezTo>
                  <a:pt x="4571758" y="1051048"/>
                  <a:pt x="4642912" y="1023903"/>
                  <a:pt x="4714068" y="1023903"/>
                </a:cubicBezTo>
                <a:close/>
                <a:moveTo>
                  <a:pt x="3027750" y="0"/>
                </a:moveTo>
                <a:lnTo>
                  <a:pt x="3805329" y="0"/>
                </a:lnTo>
                <a:lnTo>
                  <a:pt x="4399513" y="594184"/>
                </a:lnTo>
                <a:cubicBezTo>
                  <a:pt x="4508091" y="702762"/>
                  <a:pt x="4508091" y="878804"/>
                  <a:pt x="4399513" y="987382"/>
                </a:cubicBezTo>
                <a:lnTo>
                  <a:pt x="3613139" y="1773756"/>
                </a:lnTo>
                <a:cubicBezTo>
                  <a:pt x="3504560" y="1882335"/>
                  <a:pt x="3328519" y="1882335"/>
                  <a:pt x="3219941" y="1773756"/>
                </a:cubicBezTo>
                <a:lnTo>
                  <a:pt x="2433567" y="987382"/>
                </a:lnTo>
                <a:cubicBezTo>
                  <a:pt x="2324988" y="878804"/>
                  <a:pt x="2324989" y="702763"/>
                  <a:pt x="2433567" y="594184"/>
                </a:cubicBezTo>
                <a:close/>
                <a:moveTo>
                  <a:pt x="2791841" y="0"/>
                </a:moveTo>
                <a:lnTo>
                  <a:pt x="2315612" y="476229"/>
                </a:lnTo>
                <a:cubicBezTo>
                  <a:pt x="2207034" y="584808"/>
                  <a:pt x="2030993" y="584808"/>
                  <a:pt x="1922415" y="476230"/>
                </a:cubicBezTo>
                <a:lnTo>
                  <a:pt x="1446185" y="1"/>
                </a:lnTo>
                <a:close/>
                <a:moveTo>
                  <a:pt x="432697" y="0"/>
                </a:moveTo>
                <a:lnTo>
                  <a:pt x="1210263" y="0"/>
                </a:lnTo>
                <a:lnTo>
                  <a:pt x="1804453" y="594190"/>
                </a:lnTo>
                <a:cubicBezTo>
                  <a:pt x="1913031" y="702769"/>
                  <a:pt x="1913031" y="878810"/>
                  <a:pt x="1804453" y="987388"/>
                </a:cubicBezTo>
                <a:lnTo>
                  <a:pt x="1018079" y="1773762"/>
                </a:lnTo>
                <a:cubicBezTo>
                  <a:pt x="909500" y="1882341"/>
                  <a:pt x="733459" y="1882341"/>
                  <a:pt x="624881" y="1773762"/>
                </a:cubicBezTo>
                <a:lnTo>
                  <a:pt x="0" y="1148882"/>
                </a:lnTo>
                <a:lnTo>
                  <a:pt x="0" y="432696"/>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0" y="0"/>
            <a:ext cx="5279257" cy="5530032"/>
          </a:xfrm>
          <a:custGeom>
            <a:avLst/>
            <a:gdLst>
              <a:gd name="connsiteX0" fmla="*/ 0 w 5279257"/>
              <a:gd name="connsiteY0" fmla="*/ 0 h 5530032"/>
              <a:gd name="connsiteX1" fmla="*/ 3641372 w 5279257"/>
              <a:gd name="connsiteY1" fmla="*/ 0 h 5530032"/>
              <a:gd name="connsiteX2" fmla="*/ 5010556 w 5279257"/>
              <a:gd name="connsiteY2" fmla="*/ 1369184 h 5530032"/>
              <a:gd name="connsiteX3" fmla="*/ 5010556 w 5279257"/>
              <a:gd name="connsiteY3" fmla="*/ 2666592 h 5530032"/>
              <a:gd name="connsiteX4" fmla="*/ 2415817 w 5279257"/>
              <a:gd name="connsiteY4" fmla="*/ 5261331 h 5530032"/>
              <a:gd name="connsiteX5" fmla="*/ 1118409 w 5279257"/>
              <a:gd name="connsiteY5" fmla="*/ 5261331 h 5530032"/>
              <a:gd name="connsiteX6" fmla="*/ 1 w 5279257"/>
              <a:gd name="connsiteY6" fmla="*/ 4142923 h 553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9257" h="5530032">
                <a:moveTo>
                  <a:pt x="0" y="0"/>
                </a:moveTo>
                <a:lnTo>
                  <a:pt x="3641372" y="0"/>
                </a:lnTo>
                <a:lnTo>
                  <a:pt x="5010556" y="1369184"/>
                </a:lnTo>
                <a:cubicBezTo>
                  <a:pt x="5368825" y="1727453"/>
                  <a:pt x="5368825" y="2308323"/>
                  <a:pt x="5010556" y="2666592"/>
                </a:cubicBezTo>
                <a:lnTo>
                  <a:pt x="2415817" y="5261331"/>
                </a:lnTo>
                <a:cubicBezTo>
                  <a:pt x="2057548" y="5619600"/>
                  <a:pt x="1476678" y="5619600"/>
                  <a:pt x="1118409" y="5261331"/>
                </a:cubicBezTo>
                <a:lnTo>
                  <a:pt x="1" y="4142923"/>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DC28D3-987D-401E-95A8-72784AD93D3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A4A5A-5C6D-4E6F-81A3-06DF189A7A6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image" Target="../media/image16.jpeg"/><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1" Type="http://schemas.openxmlformats.org/officeDocument/2006/relationships/notesSlide" Target="../notesSlides/notesSlide10.xml"/><Relationship Id="rId10" Type="http://schemas.openxmlformats.org/officeDocument/2006/relationships/slideLayout" Target="../slideLayouts/slideLayout4.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hemeOverride" Target="../theme/themeOverride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7.xml"/><Relationship Id="rId6" Type="http://schemas.openxmlformats.org/officeDocument/2006/relationships/themeOverride" Target="../theme/themeOverride2.xml"/><Relationship Id="rId5" Type="http://schemas.openxmlformats.org/officeDocument/2006/relationships/slide" Target="slide9.xml"/><Relationship Id="rId4" Type="http://schemas.openxmlformats.org/officeDocument/2006/relationships/slide" Target="slide7.xml"/><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8.xml"/><Relationship Id="rId3" Type="http://schemas.openxmlformats.org/officeDocument/2006/relationships/themeOverride" Target="../theme/themeOverride3.xml"/><Relationship Id="rId2" Type="http://schemas.openxmlformats.org/officeDocument/2006/relationships/slide" Target="slide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8.xml"/><Relationship Id="rId3" Type="http://schemas.openxmlformats.org/officeDocument/2006/relationships/themeOverride" Target="../theme/themeOverride4.xml"/><Relationship Id="rId2" Type="http://schemas.openxmlformats.org/officeDocument/2006/relationships/slide" Target="slide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8.xml"/><Relationship Id="rId3" Type="http://schemas.openxmlformats.org/officeDocument/2006/relationships/themeOverride" Target="../theme/themeOverride5.xml"/><Relationship Id="rId2" Type="http://schemas.openxmlformats.org/officeDocument/2006/relationships/slide" Target="slide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themeOverride" Target="../theme/themeOverride6.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p:cNvSpPr/>
          <p:nvPr/>
        </p:nvSpPr>
        <p:spPr>
          <a:xfrm rot="2700000">
            <a:off x="4021881" y="3484071"/>
            <a:ext cx="6764267" cy="6764267"/>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1" fmla="*/ 210727 w 6764267"/>
              <a:gd name="connsiteY0-2" fmla="*/ 210726 h 6764267"/>
              <a:gd name="connsiteX1-3" fmla="*/ 719464 w 6764267"/>
              <a:gd name="connsiteY1-4" fmla="*/ 0 h 6764267"/>
              <a:gd name="connsiteX2-5" fmla="*/ 6764267 w 6764267"/>
              <a:gd name="connsiteY2-6" fmla="*/ 0 h 6764267"/>
              <a:gd name="connsiteX3-7" fmla="*/ 3308399 w 6764267"/>
              <a:gd name="connsiteY3-8" fmla="*/ 3454528 h 6764267"/>
              <a:gd name="connsiteX4-9" fmla="*/ 0 w 6764267"/>
              <a:gd name="connsiteY4-10" fmla="*/ 6764267 h 6764267"/>
              <a:gd name="connsiteX5-11" fmla="*/ 0 w 6764267"/>
              <a:gd name="connsiteY5-12" fmla="*/ 719463 h 6764267"/>
              <a:gd name="connsiteX6" fmla="*/ 210727 w 6764267"/>
              <a:gd name="connsiteY6" fmla="*/ 210726 h 6764267"/>
              <a:gd name="connsiteX0-13" fmla="*/ 3308399 w 6764267"/>
              <a:gd name="connsiteY0-14" fmla="*/ 3454528 h 6764267"/>
              <a:gd name="connsiteX1-15" fmla="*/ 0 w 6764267"/>
              <a:gd name="connsiteY1-16" fmla="*/ 6764267 h 6764267"/>
              <a:gd name="connsiteX2-17" fmla="*/ 0 w 6764267"/>
              <a:gd name="connsiteY2-18" fmla="*/ 719463 h 6764267"/>
              <a:gd name="connsiteX3-19" fmla="*/ 210727 w 6764267"/>
              <a:gd name="connsiteY3-20" fmla="*/ 210726 h 6764267"/>
              <a:gd name="connsiteX4-21" fmla="*/ 719464 w 6764267"/>
              <a:gd name="connsiteY4-22" fmla="*/ 0 h 6764267"/>
              <a:gd name="connsiteX5-23" fmla="*/ 6764267 w 6764267"/>
              <a:gd name="connsiteY5-24" fmla="*/ 0 h 6764267"/>
              <a:gd name="connsiteX6-25" fmla="*/ 3399839 w 6764267"/>
              <a:gd name="connsiteY6-26" fmla="*/ 3545968 h 6764267"/>
              <a:gd name="connsiteX0-27" fmla="*/ 3308399 w 6764267"/>
              <a:gd name="connsiteY0-28" fmla="*/ 3454528 h 6764267"/>
              <a:gd name="connsiteX1-29" fmla="*/ 0 w 6764267"/>
              <a:gd name="connsiteY1-30" fmla="*/ 6764267 h 6764267"/>
              <a:gd name="connsiteX2-31" fmla="*/ 0 w 6764267"/>
              <a:gd name="connsiteY2-32" fmla="*/ 719463 h 6764267"/>
              <a:gd name="connsiteX3-33" fmla="*/ 210727 w 6764267"/>
              <a:gd name="connsiteY3-34" fmla="*/ 210726 h 6764267"/>
              <a:gd name="connsiteX4-35" fmla="*/ 719464 w 6764267"/>
              <a:gd name="connsiteY4-36" fmla="*/ 0 h 6764267"/>
              <a:gd name="connsiteX5-37" fmla="*/ 6764267 w 6764267"/>
              <a:gd name="connsiteY5-38" fmla="*/ 0 h 6764267"/>
              <a:gd name="connsiteX0-39" fmla="*/ 0 w 6764267"/>
              <a:gd name="connsiteY0-40" fmla="*/ 6764267 h 6764267"/>
              <a:gd name="connsiteX1-41" fmla="*/ 0 w 6764267"/>
              <a:gd name="connsiteY1-42" fmla="*/ 719463 h 6764267"/>
              <a:gd name="connsiteX2-43" fmla="*/ 210727 w 6764267"/>
              <a:gd name="connsiteY2-44" fmla="*/ 210726 h 6764267"/>
              <a:gd name="connsiteX3-45" fmla="*/ 719464 w 6764267"/>
              <a:gd name="connsiteY3-46" fmla="*/ 0 h 6764267"/>
              <a:gd name="connsiteX4-47" fmla="*/ 6764267 w 6764267"/>
              <a:gd name="connsiteY4-48" fmla="*/ 0 h 67642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descr="C:\Users\Administrator\Downloads\sz02.jpegsz02"/>
          <p:cNvPicPr>
            <a:picLocks noGrp="1" noChangeAspect="1"/>
          </p:cNvPicPr>
          <p:nvPr>
            <p:ph type="pic" sz="quarter" idx="12"/>
          </p:nvPr>
        </p:nvPicPr>
        <p:blipFill>
          <a:blip r:embed="rId1"/>
          <a:srcRect l="36521" r="36521"/>
          <a:stretch>
            <a:fillRect/>
          </a:stretch>
        </p:blipFill>
        <p:spPr>
          <a:xfrm>
            <a:off x="10890792" y="3345440"/>
            <a:ext cx="1301207" cy="3069398"/>
          </a:xfrm>
        </p:spPr>
      </p:pic>
      <p:pic>
        <p:nvPicPr>
          <p:cNvPr id="26" name="图片占位符 25" descr="C:\Users\Administrator\Downloads\timg2.jpegtimg2"/>
          <p:cNvPicPr>
            <a:picLocks noGrp="1" noChangeAspect="1"/>
          </p:cNvPicPr>
          <p:nvPr>
            <p:ph type="pic" sz="quarter" idx="11"/>
          </p:nvPr>
        </p:nvPicPr>
        <p:blipFill>
          <a:blip r:embed="rId2"/>
          <a:srcRect l="5296" t="-633" r="42031" b="633"/>
          <a:stretch>
            <a:fillRect/>
          </a:stretch>
        </p:blipFill>
        <p:spPr>
          <a:xfrm>
            <a:off x="8311358" y="142667"/>
            <a:ext cx="3880643" cy="4316073"/>
          </a:xfrm>
        </p:spPr>
      </p:pic>
      <p:pic>
        <p:nvPicPr>
          <p:cNvPr id="21" name="图片占位符 20" descr="C:\Users\Administrator\Desktop\pic\media\image22.jpegimage22"/>
          <p:cNvPicPr>
            <a:picLocks noGrp="1" noChangeAspect="1"/>
          </p:cNvPicPr>
          <p:nvPr>
            <p:ph type="pic" sz="quarter" idx="10"/>
          </p:nvPr>
        </p:nvPicPr>
        <p:blipFill>
          <a:blip r:embed="rId3"/>
          <a:srcRect l="9656" r="9656"/>
          <a:stretch>
            <a:fillRect/>
          </a:stretch>
        </p:blipFill>
        <p:spPr>
          <a:xfrm>
            <a:off x="5808252" y="1"/>
            <a:ext cx="4163416" cy="1879305"/>
          </a:xfrm>
        </p:spPr>
      </p:pic>
      <p:sp>
        <p:nvSpPr>
          <p:cNvPr id="29" name="文本框 28"/>
          <p:cNvSpPr txBox="1"/>
          <p:nvPr/>
        </p:nvSpPr>
        <p:spPr>
          <a:xfrm>
            <a:off x="720725" y="1879340"/>
            <a:ext cx="5048177" cy="829945"/>
          </a:xfrm>
          <a:prstGeom prst="rect">
            <a:avLst/>
          </a:prstGeom>
          <a:noFill/>
        </p:spPr>
        <p:txBody>
          <a:bodyPr wrap="square" rtlCol="0">
            <a:spAutoFit/>
          </a:bodyPr>
          <a:lstStyle>
            <a:defPPr>
              <a:defRPr lang="zh-CN"/>
            </a:defPPr>
            <a:lvl1pPr>
              <a:defRPr sz="2800" b="1">
                <a:solidFill>
                  <a:schemeClr val="accent1"/>
                </a:solidFill>
              </a:defRPr>
            </a:lvl1pPr>
          </a:lstStyle>
          <a:p>
            <a:r>
              <a:rPr lang="zh-CN" altLang="en-US" sz="4800" b="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员工入职培训</a:t>
            </a:r>
            <a:endParaRPr lang="zh-CN" altLang="en-US" sz="4800" b="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nvGrpSpPr>
          <p:cNvPr id="38" name="组合 37"/>
          <p:cNvGrpSpPr/>
          <p:nvPr/>
        </p:nvGrpSpPr>
        <p:grpSpPr>
          <a:xfrm>
            <a:off x="-1220173" y="3306081"/>
            <a:ext cx="1220561" cy="360000"/>
            <a:chOff x="784522" y="3311161"/>
            <a:chExt cx="1220561" cy="360000"/>
          </a:xfrm>
        </p:grpSpPr>
        <p:sp>
          <p:nvSpPr>
            <p:cNvPr id="30" name="矩形: 圆角 29"/>
            <p:cNvSpPr/>
            <p:nvPr/>
          </p:nvSpPr>
          <p:spPr>
            <a:xfrm>
              <a:off x="784522" y="3311161"/>
              <a:ext cx="1220561" cy="360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47763" y="3332740"/>
              <a:ext cx="894080" cy="30670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gn="ctr"/>
              <a:r>
                <a:rPr lang="zh-CN" altLang="en-US" sz="1400" b="0" dirty="0">
                  <a:solidFill>
                    <a:schemeClr val="bg1"/>
                  </a:solidFill>
                </a:rPr>
                <a:t>企业文化</a:t>
              </a:r>
              <a:endParaRPr lang="zh-CN" altLang="en-US" sz="1400" b="0" dirty="0">
                <a:solidFill>
                  <a:schemeClr val="bg1"/>
                </a:solidFill>
              </a:endParaRPr>
            </a:p>
          </p:txBody>
        </p:sp>
      </p:grpSp>
      <p:grpSp>
        <p:nvGrpSpPr>
          <p:cNvPr id="39" name="组合 38"/>
          <p:cNvGrpSpPr/>
          <p:nvPr/>
        </p:nvGrpSpPr>
        <p:grpSpPr>
          <a:xfrm>
            <a:off x="-1220416" y="3301001"/>
            <a:ext cx="1220561" cy="360000"/>
            <a:chOff x="2106984" y="3311161"/>
            <a:chExt cx="1220561" cy="360000"/>
          </a:xfrm>
        </p:grpSpPr>
        <p:sp>
          <p:nvSpPr>
            <p:cNvPr id="31" name="矩形: 圆角 30"/>
            <p:cNvSpPr/>
            <p:nvPr/>
          </p:nvSpPr>
          <p:spPr>
            <a:xfrm>
              <a:off x="2106984" y="3311161"/>
              <a:ext cx="1220561" cy="360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270225" y="3332740"/>
              <a:ext cx="894080" cy="30670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gn="ctr"/>
              <a:r>
                <a:rPr lang="zh-CN" altLang="en-US" sz="1400" b="0" dirty="0">
                  <a:solidFill>
                    <a:schemeClr val="bg1"/>
                  </a:solidFill>
                </a:rPr>
                <a:t>规章制度</a:t>
              </a:r>
              <a:endParaRPr lang="zh-CN" altLang="en-US" sz="1400" b="0" dirty="0">
                <a:solidFill>
                  <a:schemeClr val="bg1"/>
                </a:solidFill>
              </a:endParaRPr>
            </a:p>
          </p:txBody>
        </p:sp>
      </p:grpSp>
      <p:grpSp>
        <p:nvGrpSpPr>
          <p:cNvPr id="40" name="组合 39"/>
          <p:cNvGrpSpPr/>
          <p:nvPr/>
        </p:nvGrpSpPr>
        <p:grpSpPr>
          <a:xfrm>
            <a:off x="-1609914" y="3306081"/>
            <a:ext cx="1220561" cy="360000"/>
            <a:chOff x="3429446" y="3311161"/>
            <a:chExt cx="1220561" cy="360000"/>
          </a:xfrm>
        </p:grpSpPr>
        <p:sp>
          <p:nvSpPr>
            <p:cNvPr id="32" name="矩形: 圆角 31"/>
            <p:cNvSpPr/>
            <p:nvPr/>
          </p:nvSpPr>
          <p:spPr>
            <a:xfrm>
              <a:off x="3429446" y="3311161"/>
              <a:ext cx="1220561" cy="360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588658" y="3332740"/>
              <a:ext cx="894080" cy="30670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gn="ctr"/>
              <a:r>
                <a:rPr lang="zh-CN" altLang="en-US" sz="1400" b="0" dirty="0">
                  <a:solidFill>
                    <a:schemeClr val="bg1"/>
                  </a:solidFill>
                </a:rPr>
                <a:t>组织架构</a:t>
              </a:r>
              <a:endParaRPr lang="zh-CN" altLang="en-US" sz="1400" b="0" dirty="0">
                <a:solidFill>
                  <a:schemeClr val="bg1"/>
                </a:solidFill>
              </a:endParaRPr>
            </a:p>
          </p:txBody>
        </p:sp>
      </p:grpSp>
      <p:sp>
        <p:nvSpPr>
          <p:cNvPr id="36" name="矩形 35"/>
          <p:cNvSpPr/>
          <p:nvPr/>
        </p:nvSpPr>
        <p:spPr>
          <a:xfrm>
            <a:off x="720725" y="2844987"/>
            <a:ext cx="4437938" cy="30670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4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YUAN GONG RU ZHI PEI XUN ZI LIAO</a:t>
            </a:r>
            <a:endParaRPr kumimoji="0" lang="en-US" sz="14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sp>
        <p:nvSpPr>
          <p:cNvPr id="2" name="文本框 1"/>
          <p:cNvSpPr txBox="1"/>
          <p:nvPr/>
        </p:nvSpPr>
        <p:spPr>
          <a:xfrm>
            <a:off x="784225" y="676650"/>
            <a:ext cx="5048177" cy="829945"/>
          </a:xfrm>
          <a:prstGeom prst="rect">
            <a:avLst/>
          </a:prstGeom>
          <a:noFill/>
        </p:spPr>
        <p:txBody>
          <a:bodyPr wrap="square" rtlCol="0">
            <a:spAutoFit/>
          </a:bodyPr>
          <a:lstStyle>
            <a:defPPr>
              <a:defRPr lang="zh-CN"/>
            </a:defPPr>
            <a:lvl1pPr>
              <a:defRPr sz="2800" b="1">
                <a:solidFill>
                  <a:schemeClr val="accent1"/>
                </a:solidFill>
              </a:defRPr>
            </a:lvl1pPr>
          </a:lstStyle>
          <a:p>
            <a:r>
              <a:rPr lang="en-US" altLang="zh-CN" sz="4800" b="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reflection blurRad="6350" stA="60000" endA="900" endPos="58000" dir="5400000" sy="-100000" algn="bl" rotWithShape="0"/>
                </a:effectLst>
                <a:latin typeface="华文琥珀" panose="02010800040101010101" charset="-122"/>
                <a:ea typeface="华文琥珀" panose="02010800040101010101" charset="-122"/>
              </a:rPr>
              <a:t>LOGO</a:t>
            </a:r>
            <a:endParaRPr lang="en-US" altLang="zh-CN" sz="4800" b="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reflection blurRad="6350" stA="60000" endA="900" endPos="58000" dir="5400000" sy="-100000" algn="bl" rotWithShape="0"/>
              </a:effectLst>
              <a:latin typeface="华文琥珀" panose="02010800040101010101" charset="-122"/>
              <a:ea typeface="华文琥珀" panose="02010800040101010101" charset="-122"/>
            </a:endParaRPr>
          </a:p>
        </p:txBody>
      </p:sp>
      <p:pic>
        <p:nvPicPr>
          <p:cNvPr id="3" name="music">
            <a:hlinkClick r:id="" action="ppaction://media"/>
          </p:cNvPr>
          <p:cNvPicPr/>
          <p:nvPr>
            <a:audioFile r:link="rId4"/>
            <p:extLst>
              <p:ext uri="{DAA4B4D4-6D71-4841-9C94-3DE7FCFB9230}">
                <p14:media xmlns:p14="http://schemas.microsoft.com/office/powerpoint/2010/main" r:embed="rId5"/>
              </p:ext>
            </p:extLst>
          </p:nvPr>
        </p:nvPicPr>
        <p:blipFill>
          <a:blip r:embed="rId6">
            <a:biLevel thresh="50000"/>
          </a:blip>
          <a:stretch>
            <a:fillRect/>
          </a:stretch>
        </p:blipFill>
        <p:spPr>
          <a:xfrm>
            <a:off x="7094220" y="5972175"/>
            <a:ext cx="619125" cy="61912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699" advTm="10000">
        <p:dissolve/>
      </p:transition>
    </mc:Choice>
    <mc:Fallback>
      <p:transition spd="med"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3"/>
                                        </p:tgtEl>
                                      </p:cBhvr>
                                    </p:cmd>
                                  </p:childTnLst>
                                </p:cTn>
                              </p:par>
                              <p:par>
                                <p:cTn id="7" presetID="2" presetClass="entr" presetSubtype="4" fill="hold" grpId="0" nodeType="withEffect">
                                  <p:stCondLst>
                                    <p:cond delay="0"/>
                                  </p:stCondLst>
                                  <p:childTnLst>
                                    <p:set>
                                      <p:cBhvr>
                                        <p:cTn id="8" dur="1000" fill="hold">
                                          <p:stCondLst>
                                            <p:cond delay="0"/>
                                          </p:stCondLst>
                                        </p:cTn>
                                        <p:tgtEl>
                                          <p:spTgt spid="16"/>
                                        </p:tgtEl>
                                        <p:attrNameLst>
                                          <p:attrName>style.visibility</p:attrName>
                                        </p:attrNameLst>
                                      </p:cBhvr>
                                      <p:to>
                                        <p:strVal val="visible"/>
                                      </p:to>
                                    </p:set>
                                    <p:anim calcmode="lin" valueType="num">
                                      <p:cBhvr additive="base">
                                        <p:cTn id="9" dur="1000" fill="hold"/>
                                        <p:tgtEl>
                                          <p:spTgt spid="16"/>
                                        </p:tgtEl>
                                        <p:attrNameLst>
                                          <p:attrName>ppt_x</p:attrName>
                                        </p:attrNameLst>
                                      </p:cBhvr>
                                      <p:tavLst>
                                        <p:tav tm="0">
                                          <p:val>
                                            <p:strVal val="#ppt_x"/>
                                          </p:val>
                                        </p:tav>
                                        <p:tav tm="100000">
                                          <p:val>
                                            <p:strVal val="#ppt_x"/>
                                          </p:val>
                                        </p:tav>
                                      </p:tavLst>
                                    </p:anim>
                                    <p:anim calcmode="lin" valueType="num">
                                      <p:cBhvr additive="base">
                                        <p:cTn id="10" dur="1000" fill="hold"/>
                                        <p:tgtEl>
                                          <p:spTgt spid="16"/>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12" presetClass="entr" presetSubtype="2"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p:tgtEl>
                                          <p:spTgt spid="26"/>
                                        </p:tgtEl>
                                        <p:attrNameLst>
                                          <p:attrName>ppt_x</p:attrName>
                                        </p:attrNameLst>
                                      </p:cBhvr>
                                      <p:tavLst>
                                        <p:tav tm="0">
                                          <p:val>
                                            <p:strVal val="#ppt_x+#ppt_w*1.125000"/>
                                          </p:val>
                                        </p:tav>
                                        <p:tav tm="100000">
                                          <p:val>
                                            <p:strVal val="#ppt_x"/>
                                          </p:val>
                                        </p:tav>
                                      </p:tavLst>
                                    </p:anim>
                                    <p:animEffect transition="in" filter="wipe(left)">
                                      <p:cBhvr>
                                        <p:cTn id="15" dur="500"/>
                                        <p:tgtEl>
                                          <p:spTgt spid="26"/>
                                        </p:tgtEl>
                                      </p:cBhvr>
                                    </p:animEffect>
                                  </p:childTnLst>
                                </p:cTn>
                              </p:par>
                              <p:par>
                                <p:cTn id="16" presetID="12" presetClass="entr" presetSubtype="2"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left)">
                                      <p:cBhvr>
                                        <p:cTn id="19" dur="500"/>
                                        <p:tgtEl>
                                          <p:spTgt spid="28"/>
                                        </p:tgtEl>
                                      </p:cBhvr>
                                    </p:animEffect>
                                  </p:childTnLst>
                                </p:cTn>
                              </p:par>
                              <p:par>
                                <p:cTn id="20" presetID="12" presetClass="entr" presetSubtype="1"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ppt_y</p:attrName>
                                        </p:attrNameLst>
                                      </p:cBhvr>
                                      <p:tavLst>
                                        <p:tav tm="0">
                                          <p:val>
                                            <p:strVal val="#ppt_y-#ppt_h*1.125000"/>
                                          </p:val>
                                        </p:tav>
                                        <p:tav tm="100000">
                                          <p:val>
                                            <p:strVal val="#ppt_y"/>
                                          </p:val>
                                        </p:tav>
                                      </p:tavLst>
                                    </p:anim>
                                    <p:animEffect transition="in" filter="wipe(down)">
                                      <p:cBhvr>
                                        <p:cTn id="23" dur="500"/>
                                        <p:tgtEl>
                                          <p:spTgt spid="2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wipe(left)">
                                      <p:cBhvr>
                                        <p:cTn id="27" dur="1000"/>
                                        <p:tgtEl>
                                          <p:spTgt spid="2"/>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000" fill="hold">
                                          <p:stCondLst>
                                            <p:cond delay="0"/>
                                          </p:stCondLst>
                                        </p:cTn>
                                        <p:tgtEl>
                                          <p:spTgt spid="29"/>
                                        </p:tgtEl>
                                        <p:attrNameLst>
                                          <p:attrName>style.visibility</p:attrName>
                                        </p:attrNameLst>
                                      </p:cBhvr>
                                      <p:to>
                                        <p:strVal val="visible"/>
                                      </p:to>
                                    </p:set>
                                    <p:animEffect transition="in" filter="wipe(left)">
                                      <p:cBhvr>
                                        <p:cTn id="31" dur="1000"/>
                                        <p:tgtEl>
                                          <p:spTgt spid="29"/>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000" fill="hold">
                                          <p:stCondLst>
                                            <p:cond delay="0"/>
                                          </p:stCondLst>
                                        </p:cTn>
                                        <p:tgtEl>
                                          <p:spTgt spid="36"/>
                                        </p:tgtEl>
                                        <p:attrNameLst>
                                          <p:attrName>style.visibility</p:attrName>
                                        </p:attrNameLst>
                                      </p:cBhvr>
                                      <p:to>
                                        <p:strVal val="visible"/>
                                      </p:to>
                                    </p:set>
                                    <p:animEffect transition="in" filter="wipe(left)">
                                      <p:cBhvr>
                                        <p:cTn id="35" dur="1000"/>
                                        <p:tgtEl>
                                          <p:spTgt spid="36"/>
                                        </p:tgtEl>
                                      </p:cBhvr>
                                    </p:animEffect>
                                  </p:childTnLst>
                                </p:cTn>
                              </p:par>
                            </p:childTnLst>
                          </p:cTn>
                        </p:par>
                        <p:par>
                          <p:cTn id="36" fill="hold">
                            <p:stCondLst>
                              <p:cond delay="3500"/>
                            </p:stCondLst>
                            <p:childTnLst>
                              <p:par>
                                <p:cTn id="37" presetID="0" presetClass="path" presetSubtype="0" accel="50000" decel="50000" fill="hold" nodeType="afterEffect">
                                  <p:stCondLst>
                                    <p:cond delay="0"/>
                                  </p:stCondLst>
                                  <p:childTnLst>
                                    <p:animMotion origin="layout" path="M 0 0 L 0.165365 0 " pathEditMode="relative" ptsTypes="">
                                      <p:cBhvr>
                                        <p:cTn id="38" dur="1000" fill="hold"/>
                                        <p:tgtEl>
                                          <p:spTgt spid="38"/>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0 0 L 0.276146 0 " pathEditMode="relative" ptsTypes="">
                                      <p:cBhvr>
                                        <p:cTn id="40" dur="1000" fill="hold"/>
                                        <p:tgtEl>
                                          <p:spTgt spid="39"/>
                                        </p:tgtEl>
                                        <p:attrNameLst>
                                          <p:attrName>ppt_x</p:attrName>
                                          <p:attrName>ppt_y</p:attrName>
                                        </p:attrNameLst>
                                      </p:cBhvr>
                                    </p:animMotion>
                                  </p:childTnLst>
                                </p:cTn>
                              </p:par>
                              <p:par>
                                <p:cTn id="41" presetID="0" presetClass="path" presetSubtype="0" accel="50000" decel="50000" fill="hold" nodeType="withEffect">
                                  <p:stCondLst>
                                    <p:cond delay="0"/>
                                  </p:stCondLst>
                                  <p:childTnLst>
                                    <p:animMotion origin="layout" path="M 0 0 L 0.418073 0 " pathEditMode="relative" ptsTypes="">
                                      <p:cBhvr>
                                        <p:cTn id="42" dur="1000" fill="hold"/>
                                        <p:tgtEl>
                                          <p:spTgt spid="4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30000" numSld="999" showWhenStopped="0">
                <p:cTn id="43" repeatCount="indefinite" fill="hold" display="1">
                  <p:stCondLst>
                    <p:cond delay="indefinite"/>
                  </p:stCondLst>
                  <p:endCondLst>
                    <p:cond evt="onStopAudio">
                      <p:tgtEl>
                        <p:sldTgt/>
                      </p:tgtEl>
                    </p:cond>
                  </p:endCondLst>
                </p:cTn>
                <p:tgtEl>
                  <p:spTgt spid="3"/>
                </p:tgtEl>
              </p:cMediaNode>
            </p:audio>
          </p:childTnLst>
        </p:cTn>
      </p:par>
    </p:tnLst>
    <p:bldLst>
      <p:bldP spid="16" grpId="0" animBg="1"/>
      <p:bldP spid="16" grpId="1" animBg="1"/>
      <p:bldP spid="2" grpId="0"/>
      <p:bldP spid="29" grpId="0"/>
      <p:bldP spid="36" grpId="0"/>
      <p:bldP spid="2" grpId="1"/>
      <p:bldP spid="29" grpId="1"/>
      <p:bldP spid="3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cxnSp>
        <p:nvCxnSpPr>
          <p:cNvPr id="4" name="直接连接符 3"/>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03349" y="366923"/>
            <a:ext cx="1808480" cy="583565"/>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员工福利</a:t>
            </a:r>
            <a:endPar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sp>
        <p:nvSpPr>
          <p:cNvPr id="7" name="文本框 6"/>
          <p:cNvSpPr txBox="1"/>
          <p:nvPr/>
        </p:nvSpPr>
        <p:spPr>
          <a:xfrm>
            <a:off x="521743" y="400325"/>
            <a:ext cx="52770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04</a:t>
            </a:r>
            <a:endParaRPr kumimoji="0" lang="zh-CN" altLang="en-US" sz="24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11" name="任意多边形: 形状 10"/>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2" name="任意多边形: 形状 11"/>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任意多边形: 形状 12"/>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21" name="组合 20"/>
          <p:cNvGrpSpPr/>
          <p:nvPr/>
        </p:nvGrpSpPr>
        <p:grpSpPr>
          <a:xfrm>
            <a:off x="1654174" y="5470686"/>
            <a:ext cx="8909051" cy="739429"/>
            <a:chOff x="1088298" y="4269731"/>
            <a:chExt cx="8909051" cy="739429"/>
          </a:xfrm>
        </p:grpSpPr>
        <p:sp>
          <p:nvSpPr>
            <p:cNvPr id="22" name="矩形 21"/>
            <p:cNvSpPr/>
            <p:nvPr/>
          </p:nvSpPr>
          <p:spPr>
            <a:xfrm>
              <a:off x="1088298" y="4658295"/>
              <a:ext cx="8909051"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3" name="矩形 22"/>
            <p:cNvSpPr/>
            <p:nvPr/>
          </p:nvSpPr>
          <p:spPr>
            <a:xfrm>
              <a:off x="1088299" y="4269731"/>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pic>
        <p:nvPicPr>
          <p:cNvPr id="34" name="图片占位符 33"/>
          <p:cNvPicPr>
            <a:picLocks noGrp="1" noChangeAspect="1"/>
          </p:cNvPicPr>
          <p:nvPr>
            <p:ph type="pic" sz="quarter" idx="10"/>
          </p:nvPr>
        </p:nvPicPr>
        <p:blipFill>
          <a:blip r:embed="rId1" cstate="screen"/>
          <a:srcRect/>
          <a:stretch>
            <a:fillRect/>
          </a:stretch>
        </p:blipFill>
        <p:spPr/>
      </p:pic>
      <p:pic>
        <p:nvPicPr>
          <p:cNvPr id="36" name="图片占位符 35"/>
          <p:cNvPicPr>
            <a:picLocks noGrp="1" noChangeAspect="1"/>
          </p:cNvPicPr>
          <p:nvPr>
            <p:ph type="pic" sz="quarter" idx="11"/>
          </p:nvPr>
        </p:nvPicPr>
        <p:blipFill>
          <a:blip r:embed="rId2" cstate="screen"/>
          <a:srcRect/>
          <a:stretch>
            <a:fillRect/>
          </a:stretch>
        </p:blipFill>
        <p:spPr/>
      </p:pic>
      <p:pic>
        <p:nvPicPr>
          <p:cNvPr id="38" name="图片占位符 37"/>
          <p:cNvPicPr>
            <a:picLocks noGrp="1" noChangeAspect="1"/>
          </p:cNvPicPr>
          <p:nvPr>
            <p:ph type="pic" sz="quarter" idx="12"/>
          </p:nvPr>
        </p:nvPicPr>
        <p:blipFill>
          <a:blip r:embed="rId3" cstate="screen"/>
          <a:srcRect/>
          <a:stretch>
            <a:fillRect/>
          </a:stretch>
        </p:blipFill>
        <p:spPr/>
      </p:pic>
      <p:pic>
        <p:nvPicPr>
          <p:cNvPr id="40" name="图片占位符 39"/>
          <p:cNvPicPr>
            <a:picLocks noGrp="1" noChangeAspect="1"/>
          </p:cNvPicPr>
          <p:nvPr>
            <p:ph type="pic" sz="quarter" idx="13"/>
          </p:nvPr>
        </p:nvPicPr>
        <p:blipFill>
          <a:blip r:embed="rId4" cstate="screen"/>
          <a:srcRect/>
          <a:stretch>
            <a:fillRect/>
          </a:stretch>
        </p:blipFill>
        <p:spPr/>
      </p:pic>
      <p:pic>
        <p:nvPicPr>
          <p:cNvPr id="50" name="图片占位符 49"/>
          <p:cNvPicPr>
            <a:picLocks noGrp="1" noChangeAspect="1"/>
          </p:cNvPicPr>
          <p:nvPr>
            <p:ph type="pic" sz="quarter" idx="14"/>
          </p:nvPr>
        </p:nvPicPr>
        <p:blipFill>
          <a:blip r:embed="rId5" cstate="screen"/>
          <a:srcRect/>
          <a:stretch>
            <a:fillRect/>
          </a:stretch>
        </p:blipFill>
        <p:spPr/>
      </p:pic>
      <p:pic>
        <p:nvPicPr>
          <p:cNvPr id="48" name="图片占位符 47"/>
          <p:cNvPicPr>
            <a:picLocks noGrp="1" noChangeAspect="1"/>
          </p:cNvPicPr>
          <p:nvPr>
            <p:ph type="pic" sz="quarter" idx="15"/>
          </p:nvPr>
        </p:nvPicPr>
        <p:blipFill>
          <a:blip r:embed="rId6" cstate="screen"/>
          <a:srcRect/>
          <a:stretch>
            <a:fillRect/>
          </a:stretch>
        </p:blipFill>
        <p:spPr/>
      </p:pic>
      <p:pic>
        <p:nvPicPr>
          <p:cNvPr id="46" name="图片占位符 45"/>
          <p:cNvPicPr>
            <a:picLocks noGrp="1" noChangeAspect="1"/>
          </p:cNvPicPr>
          <p:nvPr>
            <p:ph type="pic" sz="quarter" idx="16"/>
          </p:nvPr>
        </p:nvPicPr>
        <p:blipFill>
          <a:blip r:embed="rId7" cstate="screen"/>
          <a:srcRect/>
          <a:stretch>
            <a:fillRect/>
          </a:stretch>
        </p:blipFill>
        <p:spPr/>
      </p:pic>
      <p:pic>
        <p:nvPicPr>
          <p:cNvPr id="44" name="图片占位符 43"/>
          <p:cNvPicPr>
            <a:picLocks noGrp="1" noChangeAspect="1"/>
          </p:cNvPicPr>
          <p:nvPr>
            <p:ph type="pic" sz="quarter" idx="17"/>
          </p:nvPr>
        </p:nvPicPr>
        <p:blipFill>
          <a:blip r:embed="rId8" cstate="screen"/>
          <a:srcRect/>
          <a:stretch>
            <a:fillRect/>
          </a:stretch>
        </p:blipFill>
        <p:spPr/>
      </p:pic>
      <p:pic>
        <p:nvPicPr>
          <p:cNvPr id="42" name="图片占位符 41"/>
          <p:cNvPicPr>
            <a:picLocks noGrp="1" noChangeAspect="1"/>
          </p:cNvPicPr>
          <p:nvPr>
            <p:ph type="pic" sz="quarter" idx="18"/>
          </p:nvPr>
        </p:nvPicPr>
        <p:blipFill>
          <a:blip r:embed="rId9"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Tm="12000">
        <p:pull dir="r"/>
      </p:transition>
    </mc:Choice>
    <mc:Fallback>
      <p:transition spd="slow" advTm="12000">
        <p:pull dir="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p:cNvSpPr/>
          <p:nvPr/>
        </p:nvSpPr>
        <p:spPr>
          <a:xfrm rot="2700000">
            <a:off x="4021881" y="3484071"/>
            <a:ext cx="6764267" cy="6764267"/>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1" fmla="*/ 210727 w 6764267"/>
              <a:gd name="connsiteY0-2" fmla="*/ 210726 h 6764267"/>
              <a:gd name="connsiteX1-3" fmla="*/ 719464 w 6764267"/>
              <a:gd name="connsiteY1-4" fmla="*/ 0 h 6764267"/>
              <a:gd name="connsiteX2-5" fmla="*/ 6764267 w 6764267"/>
              <a:gd name="connsiteY2-6" fmla="*/ 0 h 6764267"/>
              <a:gd name="connsiteX3-7" fmla="*/ 3308399 w 6764267"/>
              <a:gd name="connsiteY3-8" fmla="*/ 3454528 h 6764267"/>
              <a:gd name="connsiteX4-9" fmla="*/ 0 w 6764267"/>
              <a:gd name="connsiteY4-10" fmla="*/ 6764267 h 6764267"/>
              <a:gd name="connsiteX5-11" fmla="*/ 0 w 6764267"/>
              <a:gd name="connsiteY5-12" fmla="*/ 719463 h 6764267"/>
              <a:gd name="connsiteX6" fmla="*/ 210727 w 6764267"/>
              <a:gd name="connsiteY6" fmla="*/ 210726 h 6764267"/>
              <a:gd name="connsiteX0-13" fmla="*/ 3308399 w 6764267"/>
              <a:gd name="connsiteY0-14" fmla="*/ 3454528 h 6764267"/>
              <a:gd name="connsiteX1-15" fmla="*/ 0 w 6764267"/>
              <a:gd name="connsiteY1-16" fmla="*/ 6764267 h 6764267"/>
              <a:gd name="connsiteX2-17" fmla="*/ 0 w 6764267"/>
              <a:gd name="connsiteY2-18" fmla="*/ 719463 h 6764267"/>
              <a:gd name="connsiteX3-19" fmla="*/ 210727 w 6764267"/>
              <a:gd name="connsiteY3-20" fmla="*/ 210726 h 6764267"/>
              <a:gd name="connsiteX4-21" fmla="*/ 719464 w 6764267"/>
              <a:gd name="connsiteY4-22" fmla="*/ 0 h 6764267"/>
              <a:gd name="connsiteX5-23" fmla="*/ 6764267 w 6764267"/>
              <a:gd name="connsiteY5-24" fmla="*/ 0 h 6764267"/>
              <a:gd name="connsiteX6-25" fmla="*/ 3399839 w 6764267"/>
              <a:gd name="connsiteY6-26" fmla="*/ 3545968 h 6764267"/>
              <a:gd name="connsiteX0-27" fmla="*/ 3308399 w 6764267"/>
              <a:gd name="connsiteY0-28" fmla="*/ 3454528 h 6764267"/>
              <a:gd name="connsiteX1-29" fmla="*/ 0 w 6764267"/>
              <a:gd name="connsiteY1-30" fmla="*/ 6764267 h 6764267"/>
              <a:gd name="connsiteX2-31" fmla="*/ 0 w 6764267"/>
              <a:gd name="connsiteY2-32" fmla="*/ 719463 h 6764267"/>
              <a:gd name="connsiteX3-33" fmla="*/ 210727 w 6764267"/>
              <a:gd name="connsiteY3-34" fmla="*/ 210726 h 6764267"/>
              <a:gd name="connsiteX4-35" fmla="*/ 719464 w 6764267"/>
              <a:gd name="connsiteY4-36" fmla="*/ 0 h 6764267"/>
              <a:gd name="connsiteX5-37" fmla="*/ 6764267 w 6764267"/>
              <a:gd name="connsiteY5-38" fmla="*/ 0 h 6764267"/>
              <a:gd name="connsiteX0-39" fmla="*/ 0 w 6764267"/>
              <a:gd name="connsiteY0-40" fmla="*/ 6764267 h 6764267"/>
              <a:gd name="connsiteX1-41" fmla="*/ 0 w 6764267"/>
              <a:gd name="connsiteY1-42" fmla="*/ 719463 h 6764267"/>
              <a:gd name="connsiteX2-43" fmla="*/ 210727 w 6764267"/>
              <a:gd name="connsiteY2-44" fmla="*/ 210726 h 6764267"/>
              <a:gd name="connsiteX3-45" fmla="*/ 719464 w 6764267"/>
              <a:gd name="connsiteY3-46" fmla="*/ 0 h 6764267"/>
              <a:gd name="connsiteX4-47" fmla="*/ 6764267 w 6764267"/>
              <a:gd name="connsiteY4-48" fmla="*/ 0 h 67642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descr="C:\Users\Administrator\Downloads\sz02.jpegsz02"/>
          <p:cNvPicPr>
            <a:picLocks noGrp="1" noChangeAspect="1"/>
          </p:cNvPicPr>
          <p:nvPr>
            <p:ph type="pic" sz="quarter" idx="12"/>
          </p:nvPr>
        </p:nvPicPr>
        <p:blipFill>
          <a:blip r:embed="rId1"/>
          <a:srcRect l="36521" r="36521"/>
          <a:stretch>
            <a:fillRect/>
          </a:stretch>
        </p:blipFill>
        <p:spPr>
          <a:xfrm>
            <a:off x="10890792" y="3345440"/>
            <a:ext cx="1301207" cy="3069398"/>
          </a:xfrm>
        </p:spPr>
      </p:pic>
      <p:pic>
        <p:nvPicPr>
          <p:cNvPr id="26" name="图片占位符 25" descr="C:\Users\Administrator\Downloads\timg2.jpegtimg2"/>
          <p:cNvPicPr>
            <a:picLocks noGrp="1" noChangeAspect="1"/>
          </p:cNvPicPr>
          <p:nvPr>
            <p:ph type="pic" sz="quarter" idx="11"/>
          </p:nvPr>
        </p:nvPicPr>
        <p:blipFill>
          <a:blip r:embed="rId2"/>
          <a:srcRect l="5296" t="-633" r="42031" b="633"/>
          <a:stretch>
            <a:fillRect/>
          </a:stretch>
        </p:blipFill>
        <p:spPr>
          <a:xfrm>
            <a:off x="8311358" y="142667"/>
            <a:ext cx="3880643" cy="4316073"/>
          </a:xfrm>
        </p:spPr>
      </p:pic>
      <p:pic>
        <p:nvPicPr>
          <p:cNvPr id="21" name="图片占位符 20" descr="C:\Users\Administrator\Desktop\pic\media\image22.jpegimage22"/>
          <p:cNvPicPr>
            <a:picLocks noGrp="1" noChangeAspect="1"/>
          </p:cNvPicPr>
          <p:nvPr>
            <p:ph type="pic" sz="quarter" idx="10"/>
          </p:nvPr>
        </p:nvPicPr>
        <p:blipFill>
          <a:blip r:embed="rId3"/>
          <a:srcRect l="9656" r="9656"/>
          <a:stretch>
            <a:fillRect/>
          </a:stretch>
        </p:blipFill>
        <p:spPr>
          <a:xfrm>
            <a:off x="5808252" y="1"/>
            <a:ext cx="4163416" cy="1879305"/>
          </a:xfrm>
        </p:spPr>
      </p:pic>
      <p:sp>
        <p:nvSpPr>
          <p:cNvPr id="29" name="文本框 28"/>
          <p:cNvSpPr txBox="1"/>
          <p:nvPr/>
        </p:nvSpPr>
        <p:spPr>
          <a:xfrm>
            <a:off x="720725" y="1879340"/>
            <a:ext cx="5048177" cy="829945"/>
          </a:xfrm>
          <a:prstGeom prst="rect">
            <a:avLst/>
          </a:prstGeom>
          <a:noFill/>
        </p:spPr>
        <p:txBody>
          <a:bodyPr wrap="square" rtlCol="0">
            <a:spAutoFit/>
          </a:bodyPr>
          <a:lstStyle>
            <a:defPPr>
              <a:defRPr lang="zh-CN"/>
            </a:defPPr>
            <a:lvl1pPr>
              <a:defRPr sz="2800" b="1">
                <a:solidFill>
                  <a:schemeClr val="accent1"/>
                </a:solidFill>
              </a:defRPr>
            </a:lvl1pPr>
          </a:lstStyle>
          <a:p>
            <a:r>
              <a:rPr lang="zh-CN" altLang="en-US" sz="4800" b="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感谢观看</a:t>
            </a:r>
            <a:endParaRPr lang="zh-CN" altLang="en-US" sz="4800" b="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nvGrpSpPr>
          <p:cNvPr id="38" name="组合 37"/>
          <p:cNvGrpSpPr/>
          <p:nvPr/>
        </p:nvGrpSpPr>
        <p:grpSpPr>
          <a:xfrm>
            <a:off x="784522" y="3311161"/>
            <a:ext cx="1220561" cy="360000"/>
            <a:chOff x="784522" y="3311161"/>
            <a:chExt cx="1220561" cy="360000"/>
          </a:xfrm>
        </p:grpSpPr>
        <p:sp>
          <p:nvSpPr>
            <p:cNvPr id="30" name="矩形: 圆角 29"/>
            <p:cNvSpPr/>
            <p:nvPr/>
          </p:nvSpPr>
          <p:spPr>
            <a:xfrm>
              <a:off x="784522" y="3311161"/>
              <a:ext cx="1220561" cy="360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47763" y="3332740"/>
              <a:ext cx="894080" cy="30670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gn="ctr"/>
              <a:r>
                <a:rPr lang="zh-CN" altLang="en-US" sz="1400" b="0" dirty="0">
                  <a:solidFill>
                    <a:schemeClr val="bg1"/>
                  </a:solidFill>
                </a:rPr>
                <a:t>企业文化</a:t>
              </a:r>
              <a:endParaRPr lang="zh-CN" altLang="en-US" sz="1400" b="0" dirty="0">
                <a:solidFill>
                  <a:schemeClr val="bg1"/>
                </a:solidFill>
              </a:endParaRPr>
            </a:p>
          </p:txBody>
        </p:sp>
      </p:grpSp>
      <p:grpSp>
        <p:nvGrpSpPr>
          <p:cNvPr id="39" name="组合 38"/>
          <p:cNvGrpSpPr/>
          <p:nvPr/>
        </p:nvGrpSpPr>
        <p:grpSpPr>
          <a:xfrm>
            <a:off x="2106984" y="3311161"/>
            <a:ext cx="1220561" cy="360000"/>
            <a:chOff x="2106984" y="3311161"/>
            <a:chExt cx="1220561" cy="360000"/>
          </a:xfrm>
        </p:grpSpPr>
        <p:sp>
          <p:nvSpPr>
            <p:cNvPr id="31" name="矩形: 圆角 30"/>
            <p:cNvSpPr/>
            <p:nvPr/>
          </p:nvSpPr>
          <p:spPr>
            <a:xfrm>
              <a:off x="2106984" y="3311161"/>
              <a:ext cx="1220561" cy="360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270225" y="3332740"/>
              <a:ext cx="894080" cy="30670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gn="ctr"/>
              <a:r>
                <a:rPr lang="zh-CN" altLang="en-US" sz="1400" b="0" dirty="0">
                  <a:solidFill>
                    <a:schemeClr val="bg1"/>
                  </a:solidFill>
                </a:rPr>
                <a:t>规章制度</a:t>
              </a:r>
              <a:endParaRPr lang="zh-CN" altLang="en-US" sz="1400" b="0" dirty="0">
                <a:solidFill>
                  <a:schemeClr val="bg1"/>
                </a:solidFill>
              </a:endParaRPr>
            </a:p>
          </p:txBody>
        </p:sp>
      </p:grpSp>
      <p:grpSp>
        <p:nvGrpSpPr>
          <p:cNvPr id="40" name="组合 39"/>
          <p:cNvGrpSpPr/>
          <p:nvPr/>
        </p:nvGrpSpPr>
        <p:grpSpPr>
          <a:xfrm>
            <a:off x="3429446" y="3311161"/>
            <a:ext cx="1220561" cy="360000"/>
            <a:chOff x="3429446" y="3311161"/>
            <a:chExt cx="1220561" cy="360000"/>
          </a:xfrm>
        </p:grpSpPr>
        <p:sp>
          <p:nvSpPr>
            <p:cNvPr id="32" name="矩形: 圆角 31"/>
            <p:cNvSpPr/>
            <p:nvPr/>
          </p:nvSpPr>
          <p:spPr>
            <a:xfrm>
              <a:off x="3429446" y="3311161"/>
              <a:ext cx="1220561" cy="360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588658" y="3332740"/>
              <a:ext cx="894080" cy="30670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gn="ctr"/>
              <a:r>
                <a:rPr lang="zh-CN" altLang="en-US" sz="1400" b="0" dirty="0">
                  <a:solidFill>
                    <a:schemeClr val="bg1"/>
                  </a:solidFill>
                </a:rPr>
                <a:t>组织架构</a:t>
              </a:r>
              <a:endParaRPr lang="zh-CN" altLang="en-US" sz="1400" b="0" dirty="0">
                <a:solidFill>
                  <a:schemeClr val="bg1"/>
                </a:solidFill>
              </a:endParaRPr>
            </a:p>
          </p:txBody>
        </p:sp>
      </p:grpSp>
      <p:sp>
        <p:nvSpPr>
          <p:cNvPr id="36" name="矩形 35"/>
          <p:cNvSpPr/>
          <p:nvPr/>
        </p:nvSpPr>
        <p:spPr>
          <a:xfrm>
            <a:off x="720725" y="2844987"/>
            <a:ext cx="4437938" cy="30670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4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rPr>
              <a:t>YUAN GONG RU ZHI PEI XUN ZI LIAO</a:t>
            </a:r>
            <a:endParaRPr kumimoji="0" lang="en-US" sz="1400" u="none" strike="noStrike" kern="1200" cap="none" spc="0" normalizeH="0" baseline="0" noProof="0" dirty="0">
              <a:ln>
                <a:noFill/>
              </a:ln>
              <a:solidFill>
                <a:schemeClr val="bg1">
                  <a:lumMod val="65000"/>
                </a:schemeClr>
              </a:solidFill>
              <a:effectLst/>
              <a:uLnTx/>
              <a:uFillTx/>
              <a:ea typeface="等线" panose="02010600030101010101" pitchFamily="2" charset="-122"/>
              <a:cs typeface="+mn-cs"/>
            </a:endParaRPr>
          </a:p>
        </p:txBody>
      </p:sp>
      <p:sp>
        <p:nvSpPr>
          <p:cNvPr id="2" name="文本框 1"/>
          <p:cNvSpPr txBox="1"/>
          <p:nvPr/>
        </p:nvSpPr>
        <p:spPr>
          <a:xfrm>
            <a:off x="784225" y="676650"/>
            <a:ext cx="5048177" cy="829945"/>
          </a:xfrm>
          <a:prstGeom prst="rect">
            <a:avLst/>
          </a:prstGeom>
          <a:noFill/>
        </p:spPr>
        <p:txBody>
          <a:bodyPr wrap="square" rtlCol="0">
            <a:spAutoFit/>
          </a:bodyPr>
          <a:lstStyle>
            <a:defPPr>
              <a:defRPr lang="zh-CN"/>
            </a:defPPr>
            <a:lvl1pPr>
              <a:defRPr sz="2800" b="1">
                <a:solidFill>
                  <a:schemeClr val="accent1"/>
                </a:solidFill>
              </a:defRPr>
            </a:lvl1pPr>
          </a:lstStyle>
          <a:p>
            <a:r>
              <a:rPr lang="en-US" altLang="zh-CN" sz="4800" b="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reflection blurRad="6350" stA="60000" endA="900" endPos="58000" dir="5400000" sy="-100000" algn="bl" rotWithShape="0"/>
                </a:effectLst>
                <a:latin typeface="华文琥珀" panose="02010800040101010101" charset="-122"/>
                <a:ea typeface="华文琥珀" panose="02010800040101010101" charset="-122"/>
              </a:rPr>
              <a:t>LOGO</a:t>
            </a:r>
            <a:endParaRPr lang="en-US" altLang="zh-CN" sz="4800" b="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reflection blurRad="6350" stA="60000" endA="900" endPos="58000" dir="5400000" sy="-100000" algn="bl" rotWithShape="0"/>
              </a:effectLst>
              <a:latin typeface="华文琥珀" panose="02010800040101010101" charset="-122"/>
              <a:ea typeface="华文琥珀"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5000"/>
    </mc:Choice>
    <mc:Fallback>
      <p:transition spd="med" advTm="5000"/>
    </mc:Fallback>
  </mc:AlternateContent>
  <p:timing>
    <p:tnLst>
      <p:par>
        <p:cTn id="1" dur="indefinite" restart="never" nodeType="tmRoot"/>
      </p:par>
    </p:tnLst>
    <p:bldLst>
      <p:bldP spid="16" grpId="0" bldLvl="0" animBg="1"/>
      <p:bldP spid="29" grpId="0"/>
      <p:bldP spid="36"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descr="C:\Users\Administrator\Downloads\timg2.jpegtimg2"/>
          <p:cNvPicPr>
            <a:picLocks noGrp="1" noChangeAspect="1"/>
          </p:cNvPicPr>
          <p:nvPr>
            <p:ph type="pic" sz="quarter" idx="10"/>
          </p:nvPr>
        </p:nvPicPr>
        <p:blipFill>
          <a:blip r:embed="rId1"/>
          <a:srcRect l="20552" r="20552"/>
          <a:stretch>
            <a:fillRect/>
          </a:stretch>
        </p:blipFill>
        <p:spPr>
          <a:xfrm>
            <a:off x="0" y="1"/>
            <a:ext cx="5778474" cy="5747783"/>
          </a:xfrm>
        </p:spPr>
      </p:pic>
      <p:sp>
        <p:nvSpPr>
          <p:cNvPr id="7" name="矩形: 圆角 6"/>
          <p:cNvSpPr/>
          <p:nvPr/>
        </p:nvSpPr>
        <p:spPr>
          <a:xfrm rot="2700000">
            <a:off x="1284923" y="1254233"/>
            <a:ext cx="1668167" cy="1668167"/>
          </a:xfrm>
          <a:prstGeom prst="round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rot="2700000">
            <a:off x="4687212" y="-1348712"/>
            <a:ext cx="2717656" cy="2717656"/>
          </a:xfrm>
          <a:custGeom>
            <a:avLst/>
            <a:gdLst>
              <a:gd name="connsiteX0" fmla="*/ 0 w 2717656"/>
              <a:gd name="connsiteY0" fmla="*/ 2703351 h 2717656"/>
              <a:gd name="connsiteX1" fmla="*/ 2703351 w 2717656"/>
              <a:gd name="connsiteY1" fmla="*/ 0 h 2717656"/>
              <a:gd name="connsiteX2" fmla="*/ 2717656 w 2717656"/>
              <a:gd name="connsiteY2" fmla="*/ 70857 h 2717656"/>
              <a:gd name="connsiteX3" fmla="*/ 2717656 w 2717656"/>
              <a:gd name="connsiteY3" fmla="*/ 2511563 h 2717656"/>
              <a:gd name="connsiteX4" fmla="*/ 2511563 w 2717656"/>
              <a:gd name="connsiteY4" fmla="*/ 2717656 h 2717656"/>
              <a:gd name="connsiteX5" fmla="*/ 70857 w 2717656"/>
              <a:gd name="connsiteY5" fmla="*/ 2717656 h 271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7656" h="2717656">
                <a:moveTo>
                  <a:pt x="0" y="2703351"/>
                </a:moveTo>
                <a:lnTo>
                  <a:pt x="2703351" y="0"/>
                </a:lnTo>
                <a:lnTo>
                  <a:pt x="2717656" y="70857"/>
                </a:lnTo>
                <a:lnTo>
                  <a:pt x="2717656" y="2511563"/>
                </a:lnTo>
                <a:cubicBezTo>
                  <a:pt x="2717656" y="2625385"/>
                  <a:pt x="2625385" y="2717656"/>
                  <a:pt x="2511563" y="2717656"/>
                </a:cubicBezTo>
                <a:lnTo>
                  <a:pt x="70857" y="271765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518991" y="342900"/>
            <a:ext cx="1092200" cy="521970"/>
          </a:xfrm>
          <a:prstGeom prst="rect">
            <a:avLst/>
          </a:prstGeom>
          <a:noFill/>
        </p:spPr>
        <p:txBody>
          <a:bodyPr wrap="none" rtlCol="0">
            <a:spAutoFit/>
          </a:bodyPr>
          <a:lstStyle/>
          <a:p>
            <a:pPr algn="ctr"/>
            <a:r>
              <a:rPr lang="zh-CN" altLang="en-US" sz="2800" b="1" dirty="0">
                <a:solidFill>
                  <a:schemeClr val="bg1"/>
                </a:solidFill>
              </a:rPr>
              <a:t>目</a:t>
            </a:r>
            <a:r>
              <a:rPr lang="en-US" altLang="zh-CN" sz="2800" b="1" dirty="0">
                <a:solidFill>
                  <a:schemeClr val="bg1"/>
                </a:solidFill>
              </a:rPr>
              <a:t>	  </a:t>
            </a:r>
            <a:r>
              <a:rPr lang="zh-CN" altLang="en-US" sz="2800" b="1" dirty="0">
                <a:solidFill>
                  <a:schemeClr val="bg1"/>
                </a:solidFill>
              </a:rPr>
              <a:t>录</a:t>
            </a:r>
            <a:endParaRPr lang="zh-CN" altLang="en-US" sz="2800" b="1" dirty="0">
              <a:solidFill>
                <a:schemeClr val="bg1"/>
              </a:solidFill>
            </a:endParaRPr>
          </a:p>
        </p:txBody>
      </p:sp>
      <p:grpSp>
        <p:nvGrpSpPr>
          <p:cNvPr id="40" name="组合 39"/>
          <p:cNvGrpSpPr/>
          <p:nvPr/>
        </p:nvGrpSpPr>
        <p:grpSpPr>
          <a:xfrm>
            <a:off x="6918586" y="2452132"/>
            <a:ext cx="2403758" cy="523220"/>
            <a:chOff x="6918586" y="2452132"/>
            <a:chExt cx="2403758" cy="523220"/>
          </a:xfrm>
        </p:grpSpPr>
        <p:sp>
          <p:nvSpPr>
            <p:cNvPr id="29" name="文本框 28"/>
            <p:cNvSpPr txBox="1"/>
            <p:nvPr/>
          </p:nvSpPr>
          <p:spPr>
            <a:xfrm>
              <a:off x="7717064" y="2452132"/>
              <a:ext cx="1605280" cy="521970"/>
            </a:xfrm>
            <a:prstGeom prst="rect">
              <a:avLst/>
            </a:prstGeom>
            <a:noFill/>
          </p:spPr>
          <p:txBody>
            <a:bodyPr wrap="none" rtlCol="0">
              <a:spAutoFit/>
              <a:scene3d>
                <a:camera prst="orthographicFront"/>
                <a:lightRig rig="threePt" dir="t"/>
              </a:scene3d>
              <a:sp3d contourW="6350"/>
            </a:bodyPr>
            <a:lstStyle/>
            <a:p>
              <a:r>
                <a:rPr lang="zh-CN" altLang="en-US" sz="2800" b="1" dirty="0">
                  <a:solidFill>
                    <a:schemeClr val="accent1"/>
                  </a:solidFill>
                  <a:hlinkClick r:id="rId2" tooltip="企业文化" action="ppaction://hlinksldjump"/>
                </a:rPr>
                <a:t>企业文化</a:t>
              </a:r>
              <a:endParaRPr lang="zh-CN" altLang="en-US" sz="2800" b="1" dirty="0">
                <a:solidFill>
                  <a:schemeClr val="accent1"/>
                </a:solidFill>
              </a:endParaRPr>
            </a:p>
          </p:txBody>
        </p:sp>
        <p:sp>
          <p:nvSpPr>
            <p:cNvPr id="33" name="文本框 32"/>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a:solidFill>
                    <a:schemeClr val="accent1"/>
                  </a:solidFill>
                </a:rPr>
                <a:t>01.</a:t>
              </a:r>
              <a:endParaRPr lang="zh-CN" altLang="en-US" dirty="0">
                <a:solidFill>
                  <a:schemeClr val="accent1"/>
                </a:solidFill>
              </a:endParaRPr>
            </a:p>
          </p:txBody>
        </p:sp>
      </p:grpSp>
      <p:grpSp>
        <p:nvGrpSpPr>
          <p:cNvPr id="41" name="组合 40"/>
          <p:cNvGrpSpPr/>
          <p:nvPr/>
        </p:nvGrpSpPr>
        <p:grpSpPr>
          <a:xfrm>
            <a:off x="6918586" y="3267889"/>
            <a:ext cx="2403758" cy="523220"/>
            <a:chOff x="6918586" y="3267889"/>
            <a:chExt cx="2403758" cy="523220"/>
          </a:xfrm>
        </p:grpSpPr>
        <p:sp>
          <p:nvSpPr>
            <p:cNvPr id="30" name="文本框 29"/>
            <p:cNvSpPr txBox="1"/>
            <p:nvPr/>
          </p:nvSpPr>
          <p:spPr>
            <a:xfrm>
              <a:off x="7717064" y="3267889"/>
              <a:ext cx="1605280" cy="521970"/>
            </a:xfrm>
            <a:prstGeom prst="rect">
              <a:avLst/>
            </a:prstGeom>
            <a:noFill/>
          </p:spPr>
          <p:txBody>
            <a:bodyPr wrap="none" rtlCol="0">
              <a:spAutoFit/>
              <a:scene3d>
                <a:camera prst="orthographicFront"/>
                <a:lightRig rig="threePt" dir="t"/>
              </a:scene3d>
              <a:sp3d contourW="6350"/>
            </a:bodyPr>
            <a:lstStyle/>
            <a:p>
              <a:r>
                <a:rPr lang="zh-CN" altLang="en-US" sz="2800" b="1" dirty="0">
                  <a:solidFill>
                    <a:schemeClr val="accent1"/>
                  </a:solidFill>
                  <a:hlinkClick r:id="rId3" tooltip="规章制度" action="ppaction://hlinksldjump"/>
                </a:rPr>
                <a:t>规章制度</a:t>
              </a:r>
              <a:endParaRPr lang="zh-CN" altLang="en-US" sz="2800" b="1" dirty="0">
                <a:solidFill>
                  <a:schemeClr val="accent1"/>
                </a:solidFill>
              </a:endParaRPr>
            </a:p>
          </p:txBody>
        </p:sp>
        <p:sp>
          <p:nvSpPr>
            <p:cNvPr id="34" name="文本框 33"/>
            <p:cNvSpPr txBox="1"/>
            <p:nvPr/>
          </p:nvSpPr>
          <p:spPr>
            <a:xfrm>
              <a:off x="6918586" y="3267889"/>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a:solidFill>
                    <a:schemeClr val="accent1"/>
                  </a:solidFill>
                </a:rPr>
                <a:t>02.</a:t>
              </a:r>
              <a:endParaRPr lang="zh-CN" altLang="en-US" dirty="0">
                <a:solidFill>
                  <a:schemeClr val="accent1"/>
                </a:solidFill>
              </a:endParaRPr>
            </a:p>
          </p:txBody>
        </p:sp>
      </p:grpSp>
      <p:grpSp>
        <p:nvGrpSpPr>
          <p:cNvPr id="42" name="组合 41"/>
          <p:cNvGrpSpPr/>
          <p:nvPr/>
        </p:nvGrpSpPr>
        <p:grpSpPr>
          <a:xfrm>
            <a:off x="6918586" y="4083646"/>
            <a:ext cx="2403758" cy="523220"/>
            <a:chOff x="6918586" y="4083646"/>
            <a:chExt cx="2403758" cy="523220"/>
          </a:xfrm>
        </p:grpSpPr>
        <p:sp>
          <p:nvSpPr>
            <p:cNvPr id="31" name="文本框 30"/>
            <p:cNvSpPr txBox="1"/>
            <p:nvPr/>
          </p:nvSpPr>
          <p:spPr>
            <a:xfrm>
              <a:off x="7717064" y="4083646"/>
              <a:ext cx="1605280" cy="521970"/>
            </a:xfrm>
            <a:prstGeom prst="rect">
              <a:avLst/>
            </a:prstGeom>
            <a:noFill/>
          </p:spPr>
          <p:txBody>
            <a:bodyPr wrap="none" rtlCol="0">
              <a:spAutoFit/>
              <a:scene3d>
                <a:camera prst="orthographicFront"/>
                <a:lightRig rig="threePt" dir="t"/>
              </a:scene3d>
              <a:sp3d contourW="6350"/>
            </a:bodyPr>
            <a:lstStyle/>
            <a:p>
              <a:r>
                <a:rPr lang="zh-CN" altLang="en-US" sz="2800" b="1" dirty="0">
                  <a:solidFill>
                    <a:schemeClr val="accent1"/>
                  </a:solidFill>
                  <a:hlinkClick r:id="rId4" tooltip="组织架构" action="ppaction://hlinksldjump"/>
                </a:rPr>
                <a:t>组织架构</a:t>
              </a:r>
              <a:endParaRPr lang="zh-CN" altLang="en-US" sz="2800" b="1" dirty="0">
                <a:solidFill>
                  <a:schemeClr val="accent1"/>
                </a:solidFill>
              </a:endParaRPr>
            </a:p>
          </p:txBody>
        </p:sp>
        <p:sp>
          <p:nvSpPr>
            <p:cNvPr id="35" name="文本框 34"/>
            <p:cNvSpPr txBox="1"/>
            <p:nvPr/>
          </p:nvSpPr>
          <p:spPr>
            <a:xfrm>
              <a:off x="6918586" y="4083646"/>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a:solidFill>
                    <a:schemeClr val="accent1"/>
                  </a:solidFill>
                </a:rPr>
                <a:t>03.</a:t>
              </a:r>
              <a:endParaRPr lang="zh-CN" altLang="en-US" dirty="0">
                <a:solidFill>
                  <a:schemeClr val="accent1"/>
                </a:solidFill>
              </a:endParaRPr>
            </a:p>
          </p:txBody>
        </p:sp>
      </p:grpSp>
      <p:grpSp>
        <p:nvGrpSpPr>
          <p:cNvPr id="43" name="组合 42"/>
          <p:cNvGrpSpPr/>
          <p:nvPr/>
        </p:nvGrpSpPr>
        <p:grpSpPr>
          <a:xfrm>
            <a:off x="6918586" y="4899402"/>
            <a:ext cx="2403758" cy="523220"/>
            <a:chOff x="6918586" y="4899402"/>
            <a:chExt cx="2403758" cy="523220"/>
          </a:xfrm>
        </p:grpSpPr>
        <p:sp>
          <p:nvSpPr>
            <p:cNvPr id="32" name="文本框 31"/>
            <p:cNvSpPr txBox="1"/>
            <p:nvPr/>
          </p:nvSpPr>
          <p:spPr>
            <a:xfrm>
              <a:off x="7717064" y="4899402"/>
              <a:ext cx="1605280" cy="521970"/>
            </a:xfrm>
            <a:prstGeom prst="rect">
              <a:avLst/>
            </a:prstGeom>
            <a:noFill/>
          </p:spPr>
          <p:txBody>
            <a:bodyPr wrap="none" rtlCol="0">
              <a:spAutoFit/>
              <a:scene3d>
                <a:camera prst="orthographicFront"/>
                <a:lightRig rig="threePt" dir="t"/>
              </a:scene3d>
              <a:sp3d contourW="6350"/>
            </a:bodyPr>
            <a:lstStyle/>
            <a:p>
              <a:r>
                <a:rPr lang="zh-CN" altLang="en-US" sz="2800" b="1" dirty="0">
                  <a:solidFill>
                    <a:schemeClr val="accent1"/>
                  </a:solidFill>
                  <a:hlinkClick r:id="rId5" tooltip="员工福利" action="ppaction://hlinksldjump"/>
                </a:rPr>
                <a:t>员工福利</a:t>
              </a:r>
              <a:endParaRPr lang="zh-CN" altLang="en-US" sz="2800" b="1" dirty="0">
                <a:solidFill>
                  <a:schemeClr val="accent1"/>
                </a:solidFill>
              </a:endParaRPr>
            </a:p>
          </p:txBody>
        </p:sp>
        <p:sp>
          <p:nvSpPr>
            <p:cNvPr id="36" name="文本框 35"/>
            <p:cNvSpPr txBox="1"/>
            <p:nvPr/>
          </p:nvSpPr>
          <p:spPr>
            <a:xfrm>
              <a:off x="6918586" y="489940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a:solidFill>
                    <a:schemeClr val="accent1"/>
                  </a:solidFill>
                </a:rPr>
                <a:t>04.</a:t>
              </a:r>
              <a:endParaRPr lang="zh-CN" altLang="en-US" dirty="0">
                <a:solidFill>
                  <a:schemeClr val="accen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10000">
        <p:fade/>
      </p:transition>
    </mc:Choice>
    <mc:Fallback>
      <p:transition spd="slow" advTm="10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5"/>
          <p:cNvSpPr/>
          <p:nvPr/>
        </p:nvSpPr>
        <p:spPr>
          <a:xfrm rot="2700000">
            <a:off x="7121525" y="4749800"/>
            <a:ext cx="4236720" cy="4236720"/>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1" fmla="*/ 210727 w 6764267"/>
              <a:gd name="connsiteY0-2" fmla="*/ 210726 h 6764267"/>
              <a:gd name="connsiteX1-3" fmla="*/ 719464 w 6764267"/>
              <a:gd name="connsiteY1-4" fmla="*/ 0 h 6764267"/>
              <a:gd name="connsiteX2-5" fmla="*/ 6764267 w 6764267"/>
              <a:gd name="connsiteY2-6" fmla="*/ 0 h 6764267"/>
              <a:gd name="connsiteX3-7" fmla="*/ 3308399 w 6764267"/>
              <a:gd name="connsiteY3-8" fmla="*/ 3454528 h 6764267"/>
              <a:gd name="connsiteX4-9" fmla="*/ 0 w 6764267"/>
              <a:gd name="connsiteY4-10" fmla="*/ 6764267 h 6764267"/>
              <a:gd name="connsiteX5-11" fmla="*/ 0 w 6764267"/>
              <a:gd name="connsiteY5-12" fmla="*/ 719463 h 6764267"/>
              <a:gd name="connsiteX6" fmla="*/ 210727 w 6764267"/>
              <a:gd name="connsiteY6" fmla="*/ 210726 h 6764267"/>
              <a:gd name="connsiteX0-13" fmla="*/ 3308399 w 6764267"/>
              <a:gd name="connsiteY0-14" fmla="*/ 3454528 h 6764267"/>
              <a:gd name="connsiteX1-15" fmla="*/ 0 w 6764267"/>
              <a:gd name="connsiteY1-16" fmla="*/ 6764267 h 6764267"/>
              <a:gd name="connsiteX2-17" fmla="*/ 0 w 6764267"/>
              <a:gd name="connsiteY2-18" fmla="*/ 719463 h 6764267"/>
              <a:gd name="connsiteX3-19" fmla="*/ 210727 w 6764267"/>
              <a:gd name="connsiteY3-20" fmla="*/ 210726 h 6764267"/>
              <a:gd name="connsiteX4-21" fmla="*/ 719464 w 6764267"/>
              <a:gd name="connsiteY4-22" fmla="*/ 0 h 6764267"/>
              <a:gd name="connsiteX5-23" fmla="*/ 6764267 w 6764267"/>
              <a:gd name="connsiteY5-24" fmla="*/ 0 h 6764267"/>
              <a:gd name="connsiteX6-25" fmla="*/ 3399839 w 6764267"/>
              <a:gd name="connsiteY6-26" fmla="*/ 3545968 h 6764267"/>
              <a:gd name="connsiteX0-27" fmla="*/ 3308399 w 6764267"/>
              <a:gd name="connsiteY0-28" fmla="*/ 3454528 h 6764267"/>
              <a:gd name="connsiteX1-29" fmla="*/ 0 w 6764267"/>
              <a:gd name="connsiteY1-30" fmla="*/ 6764267 h 6764267"/>
              <a:gd name="connsiteX2-31" fmla="*/ 0 w 6764267"/>
              <a:gd name="connsiteY2-32" fmla="*/ 719463 h 6764267"/>
              <a:gd name="connsiteX3-33" fmla="*/ 210727 w 6764267"/>
              <a:gd name="connsiteY3-34" fmla="*/ 210726 h 6764267"/>
              <a:gd name="connsiteX4-35" fmla="*/ 719464 w 6764267"/>
              <a:gd name="connsiteY4-36" fmla="*/ 0 h 6764267"/>
              <a:gd name="connsiteX5-37" fmla="*/ 6764267 w 6764267"/>
              <a:gd name="connsiteY5-38" fmla="*/ 0 h 6764267"/>
              <a:gd name="connsiteX0-39" fmla="*/ 0 w 6764267"/>
              <a:gd name="connsiteY0-40" fmla="*/ 6764267 h 6764267"/>
              <a:gd name="connsiteX1-41" fmla="*/ 0 w 6764267"/>
              <a:gd name="connsiteY1-42" fmla="*/ 719463 h 6764267"/>
              <a:gd name="connsiteX2-43" fmla="*/ 210727 w 6764267"/>
              <a:gd name="connsiteY2-44" fmla="*/ 210726 h 6764267"/>
              <a:gd name="connsiteX3-45" fmla="*/ 719464 w 6764267"/>
              <a:gd name="connsiteY3-46" fmla="*/ 0 h 6764267"/>
              <a:gd name="connsiteX4-47" fmla="*/ 6764267 w 6764267"/>
              <a:gd name="connsiteY4-48" fmla="*/ 0 h 67642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solidFill>
            <a:schemeClr val="accent1">
              <a:lumMod val="60000"/>
              <a:lumOff val="40000"/>
            </a:schemeClr>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形状 10"/>
          <p:cNvSpPr/>
          <p:nvPr/>
        </p:nvSpPr>
        <p:spPr>
          <a:xfrm rot="2700000">
            <a:off x="-803840" y="-755763"/>
            <a:ext cx="5428563" cy="5833960"/>
          </a:xfrm>
          <a:custGeom>
            <a:avLst/>
            <a:gdLst>
              <a:gd name="connsiteX0" fmla="*/ 0 w 5428563"/>
              <a:gd name="connsiteY0" fmla="*/ 2574839 h 5504327"/>
              <a:gd name="connsiteX1" fmla="*/ 2574839 w 5428563"/>
              <a:gd name="connsiteY1" fmla="*/ 0 h 5504327"/>
              <a:gd name="connsiteX2" fmla="*/ 4511157 w 5428563"/>
              <a:gd name="connsiteY2" fmla="*/ 0 h 5504327"/>
              <a:gd name="connsiteX3" fmla="*/ 5428563 w 5428563"/>
              <a:gd name="connsiteY3" fmla="*/ 917406 h 5504327"/>
              <a:gd name="connsiteX4" fmla="*/ 5428563 w 5428563"/>
              <a:gd name="connsiteY4" fmla="*/ 4586921 h 5504327"/>
              <a:gd name="connsiteX5" fmla="*/ 4511157 w 5428563"/>
              <a:gd name="connsiteY5" fmla="*/ 5504327 h 5504327"/>
              <a:gd name="connsiteX6" fmla="*/ 2929489 w 5428563"/>
              <a:gd name="connsiteY6" fmla="*/ 5504327 h 550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563" h="5504327">
                <a:moveTo>
                  <a:pt x="0" y="2574839"/>
                </a:moveTo>
                <a:lnTo>
                  <a:pt x="2574839" y="0"/>
                </a:lnTo>
                <a:lnTo>
                  <a:pt x="4511157" y="0"/>
                </a:lnTo>
                <a:cubicBezTo>
                  <a:pt x="5017826" y="0"/>
                  <a:pt x="5428563" y="410737"/>
                  <a:pt x="5428563" y="917406"/>
                </a:cubicBezTo>
                <a:lnTo>
                  <a:pt x="5428563" y="4586921"/>
                </a:lnTo>
                <a:cubicBezTo>
                  <a:pt x="5428563" y="5093590"/>
                  <a:pt x="5017826" y="5504327"/>
                  <a:pt x="4511157" y="5504327"/>
                </a:cubicBezTo>
                <a:lnTo>
                  <a:pt x="2929489" y="5504327"/>
                </a:lnTo>
                <a:close/>
              </a:path>
            </a:pathLst>
          </a:cu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81700" y="2419350"/>
            <a:ext cx="2843214" cy="830997"/>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sz="4800" dirty="0">
                <a:solidFill>
                  <a:schemeClr val="accent1"/>
                </a:solidFill>
              </a:rPr>
              <a:t>PART  01</a:t>
            </a:r>
            <a:endParaRPr lang="zh-CN" altLang="en-US" sz="4800" dirty="0">
              <a:solidFill>
                <a:schemeClr val="accent1"/>
              </a:solidFill>
            </a:endParaRPr>
          </a:p>
        </p:txBody>
      </p:sp>
      <p:sp>
        <p:nvSpPr>
          <p:cNvPr id="13" name="文本框 12"/>
          <p:cNvSpPr txBox="1"/>
          <p:nvPr/>
        </p:nvSpPr>
        <p:spPr>
          <a:xfrm>
            <a:off x="5981700" y="3288447"/>
            <a:ext cx="1808480" cy="583565"/>
          </a:xfrm>
          <a:prstGeom prst="rect">
            <a:avLst/>
          </a:prstGeom>
          <a:noFill/>
        </p:spPr>
        <p:txBody>
          <a:bodyPr wrap="none" rtlCol="0">
            <a:spAutoFit/>
            <a:scene3d>
              <a:camera prst="orthographicFront"/>
              <a:lightRig rig="threePt" dir="t"/>
            </a:scene3d>
            <a:sp3d contourW="6350"/>
          </a:bodyPr>
          <a:lstStyle/>
          <a:p>
            <a:r>
              <a:rPr lang="zh-CN" altLang="en-US" sz="3200" b="1" dirty="0">
                <a:solidFill>
                  <a:schemeClr val="accent1"/>
                </a:solidFill>
              </a:rPr>
              <a:t>企业文化</a:t>
            </a:r>
            <a:endParaRPr lang="zh-CN" altLang="en-US" sz="3200" b="1" dirty="0">
              <a:solidFill>
                <a:schemeClr val="accent1"/>
              </a:solidFill>
            </a:endParaRPr>
          </a:p>
        </p:txBody>
      </p:sp>
      <p:pic>
        <p:nvPicPr>
          <p:cNvPr id="16" name="图片占位符 15"/>
          <p:cNvPicPr>
            <a:picLocks noGrp="1" noChangeAspect="1"/>
          </p:cNvPicPr>
          <p:nvPr>
            <p:ph type="pic" sz="quarter" idx="10"/>
          </p:nvPr>
        </p:nvPicPr>
        <p:blipFill>
          <a:blip r:embed="rId1" cstate="screen"/>
          <a:srcRect/>
          <a:stretch>
            <a:fillRect/>
          </a:stretch>
        </p:blipFill>
        <p:spPr/>
      </p:pic>
      <p:cxnSp>
        <p:nvCxnSpPr>
          <p:cNvPr id="19" name="直接连接符 18"/>
          <p:cNvCxnSpPr/>
          <p:nvPr/>
        </p:nvCxnSpPr>
        <p:spPr>
          <a:xfrm>
            <a:off x="6096000" y="3235833"/>
            <a:ext cx="3135086"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动作按钮: 第一张 2">
            <a:hlinkClick r:id="rId2" action="ppaction://hlinksldjump"/>
          </p:cNvPr>
          <p:cNvSpPr/>
          <p:nvPr/>
        </p:nvSpPr>
        <p:spPr>
          <a:xfrm>
            <a:off x="8783320" y="5923280"/>
            <a:ext cx="913130" cy="760730"/>
          </a:xfrm>
          <a:prstGeom prst="actionButtonHome">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5000">
        <p:pull dir="r"/>
      </p:transition>
    </mc:Choice>
    <mc:Fallback>
      <p:transition spd="slow" advTm="5000">
        <p:pull dir="r"/>
      </p:transition>
    </mc:Fallback>
  </mc:AlternateContent>
  <p:timing>
    <p:tnLst>
      <p:par>
        <p:cTn id="1" dur="indefinite" restart="never" nodeType="tmRoot"/>
      </p:par>
    </p:tnLst>
    <p:bldLst>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3063d22-86d9-42e5-9f66-1a3d534d3c84"/>
          <p:cNvGrpSpPr>
            <a:grpSpLocks noChangeAspect="1"/>
          </p:cNvGrpSpPr>
          <p:nvPr/>
        </p:nvGrpSpPr>
        <p:grpSpPr>
          <a:xfrm>
            <a:off x="3596481" y="2906374"/>
            <a:ext cx="5001420" cy="2949346"/>
            <a:chOff x="3988773" y="2642408"/>
            <a:chExt cx="4216835" cy="2486677"/>
          </a:xfrm>
        </p:grpSpPr>
        <p:sp>
          <p:nvSpPr>
            <p:cNvPr id="4" name="Freeform: Shape 7"/>
            <p:cNvSpPr/>
            <p:nvPr/>
          </p:nvSpPr>
          <p:spPr>
            <a:xfrm rot="4680292" flipH="1" flipV="1">
              <a:off x="6561599" y="3485075"/>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Freeform: Shape 6"/>
            <p:cNvSpPr/>
            <p:nvPr/>
          </p:nvSpPr>
          <p:spPr>
            <a:xfrm rot="2397114" flipH="1" flipV="1">
              <a:off x="6199983" y="2889098"/>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Freeform: Shape 8"/>
            <p:cNvSpPr/>
            <p:nvPr/>
          </p:nvSpPr>
          <p:spPr>
            <a:xfrm rot="16919708" flipH="1">
              <a:off x="4475493" y="3485076"/>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Freeform: Shape 3"/>
            <p:cNvSpPr/>
            <p:nvPr/>
          </p:nvSpPr>
          <p:spPr>
            <a:xfrm>
              <a:off x="5517355" y="2642408"/>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8" name="Freeform: Shape 5"/>
            <p:cNvSpPr/>
            <p:nvPr/>
          </p:nvSpPr>
          <p:spPr>
            <a:xfrm rot="19202886" flipV="1">
              <a:off x="4834728" y="2889098"/>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Freeform: Shape 62"/>
            <p:cNvSpPr/>
            <p:nvPr/>
          </p:nvSpPr>
          <p:spPr bwMode="auto">
            <a:xfrm>
              <a:off x="6891696" y="3320990"/>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5" name="Freeform: Shape 60"/>
            <p:cNvSpPr>
              <a:spLocks noChangeAspect="1"/>
            </p:cNvSpPr>
            <p:nvPr/>
          </p:nvSpPr>
          <p:spPr bwMode="auto">
            <a:xfrm>
              <a:off x="4864519" y="3340158"/>
              <a:ext cx="493232" cy="41681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6" name="Freeform: Shape 59"/>
            <p:cNvSpPr/>
            <p:nvPr/>
          </p:nvSpPr>
          <p:spPr bwMode="auto">
            <a:xfrm>
              <a:off x="4280236" y="4246742"/>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7" name="Freeform: Shape 63"/>
            <p:cNvSpPr/>
            <p:nvPr/>
          </p:nvSpPr>
          <p:spPr bwMode="auto">
            <a:xfrm>
              <a:off x="7350632" y="4203346"/>
              <a:ext cx="526769" cy="44515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w="9525">
              <a:noFill/>
              <a:round/>
            </a:ln>
          </p:spPr>
          <p:txBody>
            <a:bodyPr anchor="ctr"/>
            <a:lstStyle/>
            <a:p>
              <a:pPr algn="ctr"/>
            </a:p>
          </p:txBody>
        </p:sp>
        <p:sp>
          <p:nvSpPr>
            <p:cNvPr id="18" name="Freeform: Shape 61"/>
            <p:cNvSpPr/>
            <p:nvPr/>
          </p:nvSpPr>
          <p:spPr bwMode="auto">
            <a:xfrm>
              <a:off x="5881934" y="3086535"/>
              <a:ext cx="428132" cy="36180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grpSp>
        <p:nvGrpSpPr>
          <p:cNvPr id="29" name="组合 28"/>
          <p:cNvGrpSpPr/>
          <p:nvPr/>
        </p:nvGrpSpPr>
        <p:grpSpPr>
          <a:xfrm>
            <a:off x="1289568" y="4235481"/>
            <a:ext cx="2241974" cy="940250"/>
            <a:chOff x="548738" y="4213143"/>
            <a:chExt cx="2241974" cy="940250"/>
          </a:xfrm>
        </p:grpSpPr>
        <p:sp>
          <p:nvSpPr>
            <p:cNvPr id="30" name="矩形 29"/>
            <p:cNvSpPr/>
            <p:nvPr/>
          </p:nvSpPr>
          <p:spPr>
            <a:xfrm>
              <a:off x="637772" y="4543995"/>
              <a:ext cx="2063906"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31" name="矩形 30"/>
            <p:cNvSpPr/>
            <p:nvPr/>
          </p:nvSpPr>
          <p:spPr>
            <a:xfrm>
              <a:off x="548738" y="4213143"/>
              <a:ext cx="2241974"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32" name="组合 31"/>
          <p:cNvGrpSpPr/>
          <p:nvPr/>
        </p:nvGrpSpPr>
        <p:grpSpPr>
          <a:xfrm>
            <a:off x="8660458" y="4235481"/>
            <a:ext cx="2241974" cy="940250"/>
            <a:chOff x="548738" y="4213143"/>
            <a:chExt cx="2241974" cy="940250"/>
          </a:xfrm>
        </p:grpSpPr>
        <p:sp>
          <p:nvSpPr>
            <p:cNvPr id="33" name="矩形 32"/>
            <p:cNvSpPr/>
            <p:nvPr/>
          </p:nvSpPr>
          <p:spPr>
            <a:xfrm>
              <a:off x="637772" y="4543995"/>
              <a:ext cx="2063906"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34" name="矩形 33"/>
            <p:cNvSpPr/>
            <p:nvPr/>
          </p:nvSpPr>
          <p:spPr>
            <a:xfrm>
              <a:off x="548738" y="4213143"/>
              <a:ext cx="2241974"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36" name="组合 35"/>
          <p:cNvGrpSpPr/>
          <p:nvPr/>
        </p:nvGrpSpPr>
        <p:grpSpPr>
          <a:xfrm>
            <a:off x="1908916" y="2649944"/>
            <a:ext cx="2241974" cy="940250"/>
            <a:chOff x="548738" y="4213143"/>
            <a:chExt cx="2241974" cy="940250"/>
          </a:xfrm>
        </p:grpSpPr>
        <p:sp>
          <p:nvSpPr>
            <p:cNvPr id="37" name="矩形 36"/>
            <p:cNvSpPr/>
            <p:nvPr/>
          </p:nvSpPr>
          <p:spPr>
            <a:xfrm>
              <a:off x="637772" y="4543995"/>
              <a:ext cx="2063906"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38" name="矩形 37"/>
            <p:cNvSpPr/>
            <p:nvPr/>
          </p:nvSpPr>
          <p:spPr>
            <a:xfrm>
              <a:off x="548738" y="4213143"/>
              <a:ext cx="2241974"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39" name="组合 38"/>
          <p:cNvGrpSpPr/>
          <p:nvPr/>
        </p:nvGrpSpPr>
        <p:grpSpPr>
          <a:xfrm>
            <a:off x="8041110" y="2649944"/>
            <a:ext cx="2241974" cy="940250"/>
            <a:chOff x="548738" y="4213143"/>
            <a:chExt cx="2241974" cy="940250"/>
          </a:xfrm>
        </p:grpSpPr>
        <p:sp>
          <p:nvSpPr>
            <p:cNvPr id="40" name="矩形 39"/>
            <p:cNvSpPr/>
            <p:nvPr/>
          </p:nvSpPr>
          <p:spPr>
            <a:xfrm>
              <a:off x="637772" y="4543995"/>
              <a:ext cx="2063906"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41" name="矩形 40"/>
            <p:cNvSpPr/>
            <p:nvPr/>
          </p:nvSpPr>
          <p:spPr>
            <a:xfrm>
              <a:off x="548738" y="4213143"/>
              <a:ext cx="2241974"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43" name="组合 42"/>
          <p:cNvGrpSpPr/>
          <p:nvPr/>
        </p:nvGrpSpPr>
        <p:grpSpPr>
          <a:xfrm>
            <a:off x="4975013" y="1735094"/>
            <a:ext cx="2241974" cy="940250"/>
            <a:chOff x="548738" y="4213143"/>
            <a:chExt cx="2241974" cy="940250"/>
          </a:xfrm>
        </p:grpSpPr>
        <p:sp>
          <p:nvSpPr>
            <p:cNvPr id="44" name="矩形 43"/>
            <p:cNvSpPr/>
            <p:nvPr/>
          </p:nvSpPr>
          <p:spPr>
            <a:xfrm>
              <a:off x="637772" y="4543995"/>
              <a:ext cx="2063906"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45" name="矩形 44"/>
            <p:cNvSpPr/>
            <p:nvPr/>
          </p:nvSpPr>
          <p:spPr>
            <a:xfrm>
              <a:off x="548738" y="4213143"/>
              <a:ext cx="2241974"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sp>
        <p:nvSpPr>
          <p:cNvPr id="46" name="矩形: 圆角 45"/>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cxnSp>
        <p:nvCxnSpPr>
          <p:cNvPr id="47" name="直接连接符 46"/>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1403349" y="366923"/>
            <a:ext cx="1808480" cy="583565"/>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企业文化</a:t>
            </a:r>
            <a:endPar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sp>
        <p:nvSpPr>
          <p:cNvPr id="49" name="文本框 48"/>
          <p:cNvSpPr txBox="1"/>
          <p:nvPr/>
        </p:nvSpPr>
        <p:spPr>
          <a:xfrm>
            <a:off x="524612" y="400325"/>
            <a:ext cx="521970" cy="4603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01</a:t>
            </a:r>
            <a:endParaRPr kumimoji="0" lang="zh-CN" altLang="en-US" sz="24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50" name="任意多边形: 形状 49"/>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1" name="任意多边形: 形状 50"/>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2" name="任意多边形: 形状 51"/>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advTm="12000">
        <p:pull dir="r"/>
      </p:transition>
    </mc:Choice>
    <mc:Fallback>
      <p:transition spd="slow" advTm="12000">
        <p:pull dir="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p:cNvSpPr/>
          <p:nvPr/>
        </p:nvSpPr>
        <p:spPr>
          <a:xfrm rot="2700000">
            <a:off x="-803840" y="-755763"/>
            <a:ext cx="5428563" cy="5833960"/>
          </a:xfrm>
          <a:custGeom>
            <a:avLst/>
            <a:gdLst>
              <a:gd name="connsiteX0" fmla="*/ 0 w 5428563"/>
              <a:gd name="connsiteY0" fmla="*/ 2574839 h 5504327"/>
              <a:gd name="connsiteX1" fmla="*/ 2574839 w 5428563"/>
              <a:gd name="connsiteY1" fmla="*/ 0 h 5504327"/>
              <a:gd name="connsiteX2" fmla="*/ 4511157 w 5428563"/>
              <a:gd name="connsiteY2" fmla="*/ 0 h 5504327"/>
              <a:gd name="connsiteX3" fmla="*/ 5428563 w 5428563"/>
              <a:gd name="connsiteY3" fmla="*/ 917406 h 5504327"/>
              <a:gd name="connsiteX4" fmla="*/ 5428563 w 5428563"/>
              <a:gd name="connsiteY4" fmla="*/ 4586921 h 5504327"/>
              <a:gd name="connsiteX5" fmla="*/ 4511157 w 5428563"/>
              <a:gd name="connsiteY5" fmla="*/ 5504327 h 5504327"/>
              <a:gd name="connsiteX6" fmla="*/ 2929489 w 5428563"/>
              <a:gd name="connsiteY6" fmla="*/ 5504327 h 550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563" h="5504327">
                <a:moveTo>
                  <a:pt x="0" y="2574839"/>
                </a:moveTo>
                <a:lnTo>
                  <a:pt x="2574839" y="0"/>
                </a:lnTo>
                <a:lnTo>
                  <a:pt x="4511157" y="0"/>
                </a:lnTo>
                <a:cubicBezTo>
                  <a:pt x="5017826" y="0"/>
                  <a:pt x="5428563" y="410737"/>
                  <a:pt x="5428563" y="917406"/>
                </a:cubicBezTo>
                <a:lnTo>
                  <a:pt x="5428563" y="4586921"/>
                </a:lnTo>
                <a:cubicBezTo>
                  <a:pt x="5428563" y="5093590"/>
                  <a:pt x="5017826" y="5504327"/>
                  <a:pt x="4511157" y="5504327"/>
                </a:cubicBezTo>
                <a:lnTo>
                  <a:pt x="2929489" y="5504327"/>
                </a:lnTo>
                <a:close/>
              </a:path>
            </a:pathLst>
          </a:cu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2" name="文本框 11"/>
          <p:cNvSpPr txBox="1"/>
          <p:nvPr/>
        </p:nvSpPr>
        <p:spPr>
          <a:xfrm>
            <a:off x="5981700" y="2419350"/>
            <a:ext cx="2813050" cy="82994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PART  02</a:t>
            </a:r>
            <a:endParaRPr kumimoji="0" lang="zh-CN" altLang="en-US" sz="48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sp>
        <p:nvSpPr>
          <p:cNvPr id="13" name="文本框 12"/>
          <p:cNvSpPr txBox="1"/>
          <p:nvPr/>
        </p:nvSpPr>
        <p:spPr>
          <a:xfrm>
            <a:off x="5981700" y="3288447"/>
            <a:ext cx="1808480" cy="583565"/>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规章制度</a:t>
            </a:r>
            <a:endPar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pic>
        <p:nvPicPr>
          <p:cNvPr id="5" name="图片占位符 4"/>
          <p:cNvPicPr>
            <a:picLocks noGrp="1" noChangeAspect="1"/>
          </p:cNvPicPr>
          <p:nvPr>
            <p:ph type="pic" sz="quarter" idx="10"/>
          </p:nvPr>
        </p:nvPicPr>
        <p:blipFill>
          <a:blip r:embed="rId1" cstate="screen"/>
          <a:srcRect/>
          <a:stretch>
            <a:fillRect/>
          </a:stretch>
        </p:blipFill>
        <p:spPr/>
      </p:pic>
      <p:cxnSp>
        <p:nvCxnSpPr>
          <p:cNvPr id="14" name="直接连接符 13"/>
          <p:cNvCxnSpPr/>
          <p:nvPr/>
        </p:nvCxnSpPr>
        <p:spPr>
          <a:xfrm>
            <a:off x="6096000" y="3235833"/>
            <a:ext cx="313508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任意多边形: 形状 15"/>
          <p:cNvSpPr/>
          <p:nvPr/>
        </p:nvSpPr>
        <p:spPr>
          <a:xfrm rot="2700000">
            <a:off x="7121525" y="4749800"/>
            <a:ext cx="4236720" cy="4236720"/>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1" fmla="*/ 210727 w 6764267"/>
              <a:gd name="connsiteY0-2" fmla="*/ 210726 h 6764267"/>
              <a:gd name="connsiteX1-3" fmla="*/ 719464 w 6764267"/>
              <a:gd name="connsiteY1-4" fmla="*/ 0 h 6764267"/>
              <a:gd name="connsiteX2-5" fmla="*/ 6764267 w 6764267"/>
              <a:gd name="connsiteY2-6" fmla="*/ 0 h 6764267"/>
              <a:gd name="connsiteX3-7" fmla="*/ 3308399 w 6764267"/>
              <a:gd name="connsiteY3-8" fmla="*/ 3454528 h 6764267"/>
              <a:gd name="connsiteX4-9" fmla="*/ 0 w 6764267"/>
              <a:gd name="connsiteY4-10" fmla="*/ 6764267 h 6764267"/>
              <a:gd name="connsiteX5-11" fmla="*/ 0 w 6764267"/>
              <a:gd name="connsiteY5-12" fmla="*/ 719463 h 6764267"/>
              <a:gd name="connsiteX6" fmla="*/ 210727 w 6764267"/>
              <a:gd name="connsiteY6" fmla="*/ 210726 h 6764267"/>
              <a:gd name="connsiteX0-13" fmla="*/ 3308399 w 6764267"/>
              <a:gd name="connsiteY0-14" fmla="*/ 3454528 h 6764267"/>
              <a:gd name="connsiteX1-15" fmla="*/ 0 w 6764267"/>
              <a:gd name="connsiteY1-16" fmla="*/ 6764267 h 6764267"/>
              <a:gd name="connsiteX2-17" fmla="*/ 0 w 6764267"/>
              <a:gd name="connsiteY2-18" fmla="*/ 719463 h 6764267"/>
              <a:gd name="connsiteX3-19" fmla="*/ 210727 w 6764267"/>
              <a:gd name="connsiteY3-20" fmla="*/ 210726 h 6764267"/>
              <a:gd name="connsiteX4-21" fmla="*/ 719464 w 6764267"/>
              <a:gd name="connsiteY4-22" fmla="*/ 0 h 6764267"/>
              <a:gd name="connsiteX5-23" fmla="*/ 6764267 w 6764267"/>
              <a:gd name="connsiteY5-24" fmla="*/ 0 h 6764267"/>
              <a:gd name="connsiteX6-25" fmla="*/ 3399839 w 6764267"/>
              <a:gd name="connsiteY6-26" fmla="*/ 3545968 h 6764267"/>
              <a:gd name="connsiteX0-27" fmla="*/ 3308399 w 6764267"/>
              <a:gd name="connsiteY0-28" fmla="*/ 3454528 h 6764267"/>
              <a:gd name="connsiteX1-29" fmla="*/ 0 w 6764267"/>
              <a:gd name="connsiteY1-30" fmla="*/ 6764267 h 6764267"/>
              <a:gd name="connsiteX2-31" fmla="*/ 0 w 6764267"/>
              <a:gd name="connsiteY2-32" fmla="*/ 719463 h 6764267"/>
              <a:gd name="connsiteX3-33" fmla="*/ 210727 w 6764267"/>
              <a:gd name="connsiteY3-34" fmla="*/ 210726 h 6764267"/>
              <a:gd name="connsiteX4-35" fmla="*/ 719464 w 6764267"/>
              <a:gd name="connsiteY4-36" fmla="*/ 0 h 6764267"/>
              <a:gd name="connsiteX5-37" fmla="*/ 6764267 w 6764267"/>
              <a:gd name="connsiteY5-38" fmla="*/ 0 h 6764267"/>
              <a:gd name="connsiteX0-39" fmla="*/ 0 w 6764267"/>
              <a:gd name="connsiteY0-40" fmla="*/ 6764267 h 6764267"/>
              <a:gd name="connsiteX1-41" fmla="*/ 0 w 6764267"/>
              <a:gd name="connsiteY1-42" fmla="*/ 719463 h 6764267"/>
              <a:gd name="connsiteX2-43" fmla="*/ 210727 w 6764267"/>
              <a:gd name="connsiteY2-44" fmla="*/ 210726 h 6764267"/>
              <a:gd name="connsiteX3-45" fmla="*/ 719464 w 6764267"/>
              <a:gd name="connsiteY3-46" fmla="*/ 0 h 6764267"/>
              <a:gd name="connsiteX4-47" fmla="*/ 6764267 w 6764267"/>
              <a:gd name="connsiteY4-48" fmla="*/ 0 h 67642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solidFill>
            <a:schemeClr val="accent1">
              <a:lumMod val="60000"/>
              <a:lumOff val="40000"/>
            </a:schemeClr>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动作按钮: 第一张 2">
            <a:hlinkClick r:id="rId2" action="ppaction://hlinksldjump"/>
          </p:cNvPr>
          <p:cNvSpPr/>
          <p:nvPr/>
        </p:nvSpPr>
        <p:spPr>
          <a:xfrm>
            <a:off x="8783320" y="5923280"/>
            <a:ext cx="913130" cy="760730"/>
          </a:xfrm>
          <a:prstGeom prst="actionButtonHome">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5000">
        <p:pull dir="r"/>
      </p:transition>
    </mc:Choice>
    <mc:Fallback>
      <p:transition spd="slow" advTm="5000">
        <p:pull dir="r"/>
      </p:transition>
    </mc:Fallback>
  </mc:AlternateContent>
  <p:timing>
    <p:tnLst>
      <p:par>
        <p:cTn id="1" dur="indefinite" restart="never" nodeType="tmRoot"/>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6"/>
          <p:cNvGrpSpPr/>
          <p:nvPr/>
        </p:nvGrpSpPr>
        <p:grpSpPr>
          <a:xfrm>
            <a:off x="4420717" y="1978173"/>
            <a:ext cx="3350566" cy="3751313"/>
            <a:chOff x="7017067" y="1397890"/>
            <a:chExt cx="4519610" cy="5060182"/>
          </a:xfrm>
        </p:grpSpPr>
        <p:grpSp>
          <p:nvGrpSpPr>
            <p:cNvPr id="40" name="Group 4"/>
            <p:cNvGrpSpPr>
              <a:grpSpLocks noChangeAspect="1"/>
            </p:cNvGrpSpPr>
            <p:nvPr/>
          </p:nvGrpSpPr>
          <p:grpSpPr bwMode="auto">
            <a:xfrm>
              <a:off x="7017067" y="1397890"/>
              <a:ext cx="4519610" cy="5060182"/>
              <a:chOff x="4137" y="924"/>
              <a:chExt cx="2734" cy="3061"/>
            </a:xfrm>
          </p:grpSpPr>
          <p:sp>
            <p:nvSpPr>
              <p:cNvPr id="48" name="Oval 5"/>
              <p:cNvSpPr>
                <a:spLocks noChangeArrowheads="1"/>
              </p:cNvSpPr>
              <p:nvPr/>
            </p:nvSpPr>
            <p:spPr bwMode="auto">
              <a:xfrm>
                <a:off x="5008" y="1957"/>
                <a:ext cx="992" cy="994"/>
              </a:xfrm>
              <a:prstGeom prst="ellipse">
                <a:avLst/>
              </a:pr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6"/>
              <p:cNvSpPr/>
              <p:nvPr/>
            </p:nvSpPr>
            <p:spPr bwMode="auto">
              <a:xfrm>
                <a:off x="4798" y="1009"/>
                <a:ext cx="838" cy="1063"/>
              </a:xfrm>
              <a:custGeom>
                <a:avLst/>
                <a:gdLst>
                  <a:gd name="T0" fmla="*/ 109 w 423"/>
                  <a:gd name="T1" fmla="*/ 537 h 537"/>
                  <a:gd name="T2" fmla="*/ 249 w 423"/>
                  <a:gd name="T3" fmla="*/ 0 h 537"/>
                  <a:gd name="T4" fmla="*/ 220 w 423"/>
                  <a:gd name="T5" fmla="*/ 182 h 537"/>
                  <a:gd name="T6" fmla="*/ 420 w 423"/>
                  <a:gd name="T7" fmla="*/ 235 h 537"/>
                  <a:gd name="T8" fmla="*/ 310 w 423"/>
                  <a:gd name="T9" fmla="*/ 419 h 537"/>
                  <a:gd name="T10" fmla="*/ 109 w 423"/>
                  <a:gd name="T11" fmla="*/ 537 h 537"/>
                </a:gdLst>
                <a:ahLst/>
                <a:cxnLst>
                  <a:cxn ang="0">
                    <a:pos x="T0" y="T1"/>
                  </a:cxn>
                  <a:cxn ang="0">
                    <a:pos x="T2" y="T3"/>
                  </a:cxn>
                  <a:cxn ang="0">
                    <a:pos x="T4" y="T5"/>
                  </a:cxn>
                  <a:cxn ang="0">
                    <a:pos x="T6" y="T7"/>
                  </a:cxn>
                  <a:cxn ang="0">
                    <a:pos x="T8" y="T9"/>
                  </a:cxn>
                  <a:cxn ang="0">
                    <a:pos x="T10" y="T11"/>
                  </a:cxn>
                </a:cxnLst>
                <a:rect l="0" t="0" r="r" b="b"/>
                <a:pathLst>
                  <a:path w="423" h="537">
                    <a:moveTo>
                      <a:pt x="109" y="537"/>
                    </a:moveTo>
                    <a:cubicBezTo>
                      <a:pt x="0" y="350"/>
                      <a:pt x="63" y="110"/>
                      <a:pt x="249" y="0"/>
                    </a:cubicBezTo>
                    <a:cubicBezTo>
                      <a:pt x="198" y="45"/>
                      <a:pt x="184" y="121"/>
                      <a:pt x="220" y="182"/>
                    </a:cubicBezTo>
                    <a:cubicBezTo>
                      <a:pt x="260" y="252"/>
                      <a:pt x="350" y="276"/>
                      <a:pt x="420" y="235"/>
                    </a:cubicBezTo>
                    <a:cubicBezTo>
                      <a:pt x="423" y="234"/>
                      <a:pt x="327" y="360"/>
                      <a:pt x="310" y="419"/>
                    </a:cubicBezTo>
                    <a:cubicBezTo>
                      <a:pt x="231" y="430"/>
                      <a:pt x="157" y="473"/>
                      <a:pt x="109" y="537"/>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7"/>
              <p:cNvSpPr/>
              <p:nvPr/>
            </p:nvSpPr>
            <p:spPr bwMode="auto">
              <a:xfrm>
                <a:off x="5184" y="924"/>
                <a:ext cx="600" cy="600"/>
              </a:xfrm>
              <a:custGeom>
                <a:avLst/>
                <a:gdLst>
                  <a:gd name="T0" fmla="*/ 85 w 303"/>
                  <a:gd name="T1" fmla="*/ 37 h 303"/>
                  <a:gd name="T2" fmla="*/ 266 w 303"/>
                  <a:gd name="T3" fmla="*/ 85 h 303"/>
                  <a:gd name="T4" fmla="*/ 218 w 303"/>
                  <a:gd name="T5" fmla="*/ 267 h 303"/>
                  <a:gd name="T6" fmla="*/ 37 w 303"/>
                  <a:gd name="T7" fmla="*/ 218 h 303"/>
                  <a:gd name="T8" fmla="*/ 85 w 303"/>
                  <a:gd name="T9" fmla="*/ 37 h 303"/>
                </a:gdLst>
                <a:ahLst/>
                <a:cxnLst>
                  <a:cxn ang="0">
                    <a:pos x="T0" y="T1"/>
                  </a:cxn>
                  <a:cxn ang="0">
                    <a:pos x="T2" y="T3"/>
                  </a:cxn>
                  <a:cxn ang="0">
                    <a:pos x="T4" y="T5"/>
                  </a:cxn>
                  <a:cxn ang="0">
                    <a:pos x="T6" y="T7"/>
                  </a:cxn>
                  <a:cxn ang="0">
                    <a:pos x="T8" y="T9"/>
                  </a:cxn>
                </a:cxnLst>
                <a:rect l="0" t="0" r="r" b="b"/>
                <a:pathLst>
                  <a:path w="303" h="303">
                    <a:moveTo>
                      <a:pt x="85" y="37"/>
                    </a:moveTo>
                    <a:cubicBezTo>
                      <a:pt x="149" y="0"/>
                      <a:pt x="230" y="22"/>
                      <a:pt x="266" y="85"/>
                    </a:cubicBezTo>
                    <a:cubicBezTo>
                      <a:pt x="303" y="149"/>
                      <a:pt x="281" y="230"/>
                      <a:pt x="218" y="267"/>
                    </a:cubicBezTo>
                    <a:cubicBezTo>
                      <a:pt x="154" y="303"/>
                      <a:pt x="73" y="282"/>
                      <a:pt x="37" y="218"/>
                    </a:cubicBezTo>
                    <a:cubicBezTo>
                      <a:pt x="0" y="155"/>
                      <a:pt x="22" y="73"/>
                      <a:pt x="85"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8"/>
              <p:cNvSpPr/>
              <p:nvPr/>
            </p:nvSpPr>
            <p:spPr bwMode="auto">
              <a:xfrm>
                <a:off x="5600" y="1342"/>
                <a:ext cx="1065" cy="740"/>
              </a:xfrm>
              <a:custGeom>
                <a:avLst/>
                <a:gdLst>
                  <a:gd name="T0" fmla="*/ 0 w 538"/>
                  <a:gd name="T1" fmla="*/ 249 h 374"/>
                  <a:gd name="T2" fmla="*/ 538 w 538"/>
                  <a:gd name="T3" fmla="*/ 108 h 374"/>
                  <a:gd name="T4" fmla="*/ 365 w 538"/>
                  <a:gd name="T5" fmla="*/ 172 h 374"/>
                  <a:gd name="T6" fmla="*/ 416 w 538"/>
                  <a:gd name="T7" fmla="*/ 372 h 374"/>
                  <a:gd name="T8" fmla="*/ 202 w 538"/>
                  <a:gd name="T9" fmla="*/ 367 h 374"/>
                  <a:gd name="T10" fmla="*/ 0 w 538"/>
                  <a:gd name="T11" fmla="*/ 249 h 374"/>
                </a:gdLst>
                <a:ahLst/>
                <a:cxnLst>
                  <a:cxn ang="0">
                    <a:pos x="T0" y="T1"/>
                  </a:cxn>
                  <a:cxn ang="0">
                    <a:pos x="T2" y="T3"/>
                  </a:cxn>
                  <a:cxn ang="0">
                    <a:pos x="T4" y="T5"/>
                  </a:cxn>
                  <a:cxn ang="0">
                    <a:pos x="T6" y="T7"/>
                  </a:cxn>
                  <a:cxn ang="0">
                    <a:pos x="T8" y="T9"/>
                  </a:cxn>
                  <a:cxn ang="0">
                    <a:pos x="T10" y="T11"/>
                  </a:cxn>
                </a:cxnLst>
                <a:rect l="0" t="0" r="r" b="b"/>
                <a:pathLst>
                  <a:path w="538" h="374">
                    <a:moveTo>
                      <a:pt x="0" y="249"/>
                    </a:moveTo>
                    <a:cubicBezTo>
                      <a:pt x="111" y="62"/>
                      <a:pt x="351" y="0"/>
                      <a:pt x="538" y="108"/>
                    </a:cubicBezTo>
                    <a:cubicBezTo>
                      <a:pt x="474" y="86"/>
                      <a:pt x="401" y="111"/>
                      <a:pt x="365" y="172"/>
                    </a:cubicBezTo>
                    <a:cubicBezTo>
                      <a:pt x="323" y="241"/>
                      <a:pt x="346" y="331"/>
                      <a:pt x="416" y="372"/>
                    </a:cubicBezTo>
                    <a:cubicBezTo>
                      <a:pt x="419" y="374"/>
                      <a:pt x="262" y="352"/>
                      <a:pt x="202" y="367"/>
                    </a:cubicBezTo>
                    <a:cubicBezTo>
                      <a:pt x="154" y="303"/>
                      <a:pt x="80" y="260"/>
                      <a:pt x="0" y="24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9"/>
              <p:cNvSpPr/>
              <p:nvPr/>
            </p:nvSpPr>
            <p:spPr bwMode="auto">
              <a:xfrm>
                <a:off x="6271" y="1530"/>
                <a:ext cx="600" cy="599"/>
              </a:xfrm>
              <a:custGeom>
                <a:avLst/>
                <a:gdLst>
                  <a:gd name="T0" fmla="*/ 219 w 303"/>
                  <a:gd name="T1" fmla="*/ 37 h 303"/>
                  <a:gd name="T2" fmla="*/ 266 w 303"/>
                  <a:gd name="T3" fmla="*/ 219 h 303"/>
                  <a:gd name="T4" fmla="*/ 84 w 303"/>
                  <a:gd name="T5" fmla="*/ 265 h 303"/>
                  <a:gd name="T6" fmla="*/ 37 w 303"/>
                  <a:gd name="T7" fmla="*/ 83 h 303"/>
                  <a:gd name="T8" fmla="*/ 219 w 303"/>
                  <a:gd name="T9" fmla="*/ 37 h 303"/>
                </a:gdLst>
                <a:ahLst/>
                <a:cxnLst>
                  <a:cxn ang="0">
                    <a:pos x="T0" y="T1"/>
                  </a:cxn>
                  <a:cxn ang="0">
                    <a:pos x="T2" y="T3"/>
                  </a:cxn>
                  <a:cxn ang="0">
                    <a:pos x="T4" y="T5"/>
                  </a:cxn>
                  <a:cxn ang="0">
                    <a:pos x="T6" y="T7"/>
                  </a:cxn>
                  <a:cxn ang="0">
                    <a:pos x="T8" y="T9"/>
                  </a:cxn>
                </a:cxnLst>
                <a:rect l="0" t="0" r="r" b="b"/>
                <a:pathLst>
                  <a:path w="303" h="303">
                    <a:moveTo>
                      <a:pt x="219" y="37"/>
                    </a:moveTo>
                    <a:cubicBezTo>
                      <a:pt x="282" y="74"/>
                      <a:pt x="303" y="156"/>
                      <a:pt x="266" y="219"/>
                    </a:cubicBezTo>
                    <a:cubicBezTo>
                      <a:pt x="228" y="282"/>
                      <a:pt x="147" y="303"/>
                      <a:pt x="84" y="265"/>
                    </a:cubicBezTo>
                    <a:cubicBezTo>
                      <a:pt x="21" y="228"/>
                      <a:pt x="0" y="147"/>
                      <a:pt x="37" y="83"/>
                    </a:cubicBezTo>
                    <a:cubicBezTo>
                      <a:pt x="75" y="20"/>
                      <a:pt x="156" y="0"/>
                      <a:pt x="219"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10"/>
              <p:cNvSpPr/>
              <p:nvPr/>
            </p:nvSpPr>
            <p:spPr bwMode="auto">
              <a:xfrm>
                <a:off x="6089" y="2222"/>
                <a:ext cx="782" cy="839"/>
              </a:xfrm>
              <a:custGeom>
                <a:avLst/>
                <a:gdLst>
                  <a:gd name="T0" fmla="*/ 0 w 395"/>
                  <a:gd name="T1" fmla="*/ 0 h 424"/>
                  <a:gd name="T2" fmla="*/ 395 w 395"/>
                  <a:gd name="T3" fmla="*/ 390 h 424"/>
                  <a:gd name="T4" fmla="*/ 252 w 395"/>
                  <a:gd name="T5" fmla="*/ 274 h 424"/>
                  <a:gd name="T6" fmla="*/ 106 w 395"/>
                  <a:gd name="T7" fmla="*/ 420 h 424"/>
                  <a:gd name="T8" fmla="*/ 1 w 395"/>
                  <a:gd name="T9" fmla="*/ 233 h 424"/>
                  <a:gd name="T10" fmla="*/ 0 w 395"/>
                  <a:gd name="T11" fmla="*/ 0 h 424"/>
                </a:gdLst>
                <a:ahLst/>
                <a:cxnLst>
                  <a:cxn ang="0">
                    <a:pos x="T0" y="T1"/>
                  </a:cxn>
                  <a:cxn ang="0">
                    <a:pos x="T2" y="T3"/>
                  </a:cxn>
                  <a:cxn ang="0">
                    <a:pos x="T4" y="T5"/>
                  </a:cxn>
                  <a:cxn ang="0">
                    <a:pos x="T6" y="T7"/>
                  </a:cxn>
                  <a:cxn ang="0">
                    <a:pos x="T8" y="T9"/>
                  </a:cxn>
                  <a:cxn ang="0">
                    <a:pos x="T10" y="T11"/>
                  </a:cxn>
                </a:cxnLst>
                <a:rect l="0" t="0" r="r" b="b"/>
                <a:pathLst>
                  <a:path w="395" h="424">
                    <a:moveTo>
                      <a:pt x="0" y="0"/>
                    </a:moveTo>
                    <a:cubicBezTo>
                      <a:pt x="217" y="0"/>
                      <a:pt x="393" y="174"/>
                      <a:pt x="395" y="390"/>
                    </a:cubicBezTo>
                    <a:cubicBezTo>
                      <a:pt x="382" y="324"/>
                      <a:pt x="323" y="274"/>
                      <a:pt x="252" y="274"/>
                    </a:cubicBezTo>
                    <a:cubicBezTo>
                      <a:pt x="171" y="274"/>
                      <a:pt x="106" y="339"/>
                      <a:pt x="106" y="420"/>
                    </a:cubicBezTo>
                    <a:cubicBezTo>
                      <a:pt x="106" y="424"/>
                      <a:pt x="44" y="277"/>
                      <a:pt x="1" y="233"/>
                    </a:cubicBezTo>
                    <a:cubicBezTo>
                      <a:pt x="31" y="159"/>
                      <a:pt x="31" y="74"/>
                      <a:pt x="0"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Oval 11"/>
              <p:cNvSpPr>
                <a:spLocks noChangeArrowheads="1"/>
              </p:cNvSpPr>
              <p:nvPr/>
            </p:nvSpPr>
            <p:spPr bwMode="auto">
              <a:xfrm>
                <a:off x="6325" y="2790"/>
                <a:ext cx="526" cy="52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5372" y="2838"/>
                <a:ext cx="838" cy="1064"/>
              </a:xfrm>
              <a:custGeom>
                <a:avLst/>
                <a:gdLst>
                  <a:gd name="T0" fmla="*/ 314 w 423"/>
                  <a:gd name="T1" fmla="*/ 0 h 538"/>
                  <a:gd name="T2" fmla="*/ 174 w 423"/>
                  <a:gd name="T3" fmla="*/ 538 h 538"/>
                  <a:gd name="T4" fmla="*/ 203 w 423"/>
                  <a:gd name="T5" fmla="*/ 355 h 538"/>
                  <a:gd name="T6" fmla="*/ 3 w 423"/>
                  <a:gd name="T7" fmla="*/ 302 h 538"/>
                  <a:gd name="T8" fmla="*/ 113 w 423"/>
                  <a:gd name="T9" fmla="*/ 118 h 538"/>
                  <a:gd name="T10" fmla="*/ 314 w 423"/>
                  <a:gd name="T11" fmla="*/ 0 h 538"/>
                </a:gdLst>
                <a:ahLst/>
                <a:cxnLst>
                  <a:cxn ang="0">
                    <a:pos x="T0" y="T1"/>
                  </a:cxn>
                  <a:cxn ang="0">
                    <a:pos x="T2" y="T3"/>
                  </a:cxn>
                  <a:cxn ang="0">
                    <a:pos x="T4" y="T5"/>
                  </a:cxn>
                  <a:cxn ang="0">
                    <a:pos x="T6" y="T7"/>
                  </a:cxn>
                  <a:cxn ang="0">
                    <a:pos x="T8" y="T9"/>
                  </a:cxn>
                  <a:cxn ang="0">
                    <a:pos x="T10" y="T11"/>
                  </a:cxn>
                </a:cxnLst>
                <a:rect l="0" t="0" r="r" b="b"/>
                <a:pathLst>
                  <a:path w="423" h="538">
                    <a:moveTo>
                      <a:pt x="314" y="0"/>
                    </a:moveTo>
                    <a:cubicBezTo>
                      <a:pt x="423" y="188"/>
                      <a:pt x="360" y="427"/>
                      <a:pt x="174" y="538"/>
                    </a:cubicBezTo>
                    <a:cubicBezTo>
                      <a:pt x="225" y="492"/>
                      <a:pt x="239" y="416"/>
                      <a:pt x="203" y="355"/>
                    </a:cubicBezTo>
                    <a:cubicBezTo>
                      <a:pt x="163" y="285"/>
                      <a:pt x="73" y="261"/>
                      <a:pt x="3" y="302"/>
                    </a:cubicBezTo>
                    <a:cubicBezTo>
                      <a:pt x="0" y="304"/>
                      <a:pt x="96" y="177"/>
                      <a:pt x="113" y="118"/>
                    </a:cubicBezTo>
                    <a:cubicBezTo>
                      <a:pt x="192" y="107"/>
                      <a:pt x="266" y="64"/>
                      <a:pt x="314"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5224" y="3386"/>
                <a:ext cx="600" cy="599"/>
              </a:xfrm>
              <a:custGeom>
                <a:avLst/>
                <a:gdLst>
                  <a:gd name="T0" fmla="*/ 218 w 303"/>
                  <a:gd name="T1" fmla="*/ 266 h 303"/>
                  <a:gd name="T2" fmla="*/ 37 w 303"/>
                  <a:gd name="T3" fmla="*/ 218 h 303"/>
                  <a:gd name="T4" fmla="*/ 85 w 303"/>
                  <a:gd name="T5" fmla="*/ 36 h 303"/>
                  <a:gd name="T6" fmla="*/ 266 w 303"/>
                  <a:gd name="T7" fmla="*/ 85 h 303"/>
                  <a:gd name="T8" fmla="*/ 218 w 303"/>
                  <a:gd name="T9" fmla="*/ 266 h 303"/>
                </a:gdLst>
                <a:ahLst/>
                <a:cxnLst>
                  <a:cxn ang="0">
                    <a:pos x="T0" y="T1"/>
                  </a:cxn>
                  <a:cxn ang="0">
                    <a:pos x="T2" y="T3"/>
                  </a:cxn>
                  <a:cxn ang="0">
                    <a:pos x="T4" y="T5"/>
                  </a:cxn>
                  <a:cxn ang="0">
                    <a:pos x="T6" y="T7"/>
                  </a:cxn>
                  <a:cxn ang="0">
                    <a:pos x="T8" y="T9"/>
                  </a:cxn>
                </a:cxnLst>
                <a:rect l="0" t="0" r="r" b="b"/>
                <a:pathLst>
                  <a:path w="303" h="303">
                    <a:moveTo>
                      <a:pt x="218" y="266"/>
                    </a:moveTo>
                    <a:cubicBezTo>
                      <a:pt x="154" y="303"/>
                      <a:pt x="73" y="281"/>
                      <a:pt x="37" y="218"/>
                    </a:cubicBezTo>
                    <a:cubicBezTo>
                      <a:pt x="0" y="154"/>
                      <a:pt x="22" y="73"/>
                      <a:pt x="85" y="36"/>
                    </a:cubicBezTo>
                    <a:cubicBezTo>
                      <a:pt x="149" y="0"/>
                      <a:pt x="230" y="22"/>
                      <a:pt x="266" y="85"/>
                    </a:cubicBezTo>
                    <a:cubicBezTo>
                      <a:pt x="303" y="149"/>
                      <a:pt x="281" y="230"/>
                      <a:pt x="218" y="26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4343" y="2828"/>
                <a:ext cx="1065" cy="740"/>
              </a:xfrm>
              <a:custGeom>
                <a:avLst/>
                <a:gdLst>
                  <a:gd name="T0" fmla="*/ 538 w 538"/>
                  <a:gd name="T1" fmla="*/ 125 h 374"/>
                  <a:gd name="T2" fmla="*/ 0 w 538"/>
                  <a:gd name="T3" fmla="*/ 266 h 374"/>
                  <a:gd name="T4" fmla="*/ 173 w 538"/>
                  <a:gd name="T5" fmla="*/ 203 h 374"/>
                  <a:gd name="T6" fmla="*/ 122 w 538"/>
                  <a:gd name="T7" fmla="*/ 2 h 374"/>
                  <a:gd name="T8" fmla="*/ 336 w 538"/>
                  <a:gd name="T9" fmla="*/ 7 h 374"/>
                  <a:gd name="T10" fmla="*/ 538 w 538"/>
                  <a:gd name="T11" fmla="*/ 125 h 374"/>
                </a:gdLst>
                <a:ahLst/>
                <a:cxnLst>
                  <a:cxn ang="0">
                    <a:pos x="T0" y="T1"/>
                  </a:cxn>
                  <a:cxn ang="0">
                    <a:pos x="T2" y="T3"/>
                  </a:cxn>
                  <a:cxn ang="0">
                    <a:pos x="T4" y="T5"/>
                  </a:cxn>
                  <a:cxn ang="0">
                    <a:pos x="T6" y="T7"/>
                  </a:cxn>
                  <a:cxn ang="0">
                    <a:pos x="T8" y="T9"/>
                  </a:cxn>
                  <a:cxn ang="0">
                    <a:pos x="T10" y="T11"/>
                  </a:cxn>
                </a:cxnLst>
                <a:rect l="0" t="0" r="r" b="b"/>
                <a:pathLst>
                  <a:path w="538" h="374">
                    <a:moveTo>
                      <a:pt x="538" y="125"/>
                    </a:moveTo>
                    <a:cubicBezTo>
                      <a:pt x="427" y="312"/>
                      <a:pt x="187" y="374"/>
                      <a:pt x="0" y="266"/>
                    </a:cubicBezTo>
                    <a:cubicBezTo>
                      <a:pt x="64" y="289"/>
                      <a:pt x="137" y="263"/>
                      <a:pt x="173" y="203"/>
                    </a:cubicBezTo>
                    <a:cubicBezTo>
                      <a:pt x="215" y="133"/>
                      <a:pt x="192" y="43"/>
                      <a:pt x="122" y="2"/>
                    </a:cubicBezTo>
                    <a:cubicBezTo>
                      <a:pt x="119" y="0"/>
                      <a:pt x="276" y="22"/>
                      <a:pt x="336" y="7"/>
                    </a:cubicBezTo>
                    <a:cubicBezTo>
                      <a:pt x="384" y="71"/>
                      <a:pt x="458" y="114"/>
                      <a:pt x="538" y="125"/>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4137" y="2780"/>
                <a:ext cx="600" cy="602"/>
              </a:xfrm>
              <a:custGeom>
                <a:avLst/>
                <a:gdLst>
                  <a:gd name="T0" fmla="*/ 84 w 303"/>
                  <a:gd name="T1" fmla="*/ 266 h 304"/>
                  <a:gd name="T2" fmla="*/ 37 w 303"/>
                  <a:gd name="T3" fmla="*/ 84 h 304"/>
                  <a:gd name="T4" fmla="*/ 219 w 303"/>
                  <a:gd name="T5" fmla="*/ 38 h 304"/>
                  <a:gd name="T6" fmla="*/ 266 w 303"/>
                  <a:gd name="T7" fmla="*/ 220 h 304"/>
                  <a:gd name="T8" fmla="*/ 84 w 303"/>
                  <a:gd name="T9" fmla="*/ 266 h 304"/>
                </a:gdLst>
                <a:ahLst/>
                <a:cxnLst>
                  <a:cxn ang="0">
                    <a:pos x="T0" y="T1"/>
                  </a:cxn>
                  <a:cxn ang="0">
                    <a:pos x="T2" y="T3"/>
                  </a:cxn>
                  <a:cxn ang="0">
                    <a:pos x="T4" y="T5"/>
                  </a:cxn>
                  <a:cxn ang="0">
                    <a:pos x="T6" y="T7"/>
                  </a:cxn>
                  <a:cxn ang="0">
                    <a:pos x="T8" y="T9"/>
                  </a:cxn>
                </a:cxnLst>
                <a:rect l="0" t="0" r="r" b="b"/>
                <a:pathLst>
                  <a:path w="303" h="304">
                    <a:moveTo>
                      <a:pt x="84" y="266"/>
                    </a:moveTo>
                    <a:cubicBezTo>
                      <a:pt x="21" y="229"/>
                      <a:pt x="0" y="147"/>
                      <a:pt x="37" y="84"/>
                    </a:cubicBezTo>
                    <a:cubicBezTo>
                      <a:pt x="75" y="21"/>
                      <a:pt x="156" y="0"/>
                      <a:pt x="219" y="38"/>
                    </a:cubicBezTo>
                    <a:cubicBezTo>
                      <a:pt x="282" y="75"/>
                      <a:pt x="303" y="157"/>
                      <a:pt x="266" y="220"/>
                    </a:cubicBezTo>
                    <a:cubicBezTo>
                      <a:pt x="228" y="283"/>
                      <a:pt x="147" y="304"/>
                      <a:pt x="84" y="26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16"/>
              <p:cNvSpPr/>
              <p:nvPr/>
            </p:nvSpPr>
            <p:spPr bwMode="auto">
              <a:xfrm>
                <a:off x="4137" y="1850"/>
                <a:ext cx="782" cy="837"/>
              </a:xfrm>
              <a:custGeom>
                <a:avLst/>
                <a:gdLst>
                  <a:gd name="T0" fmla="*/ 395 w 395"/>
                  <a:gd name="T1" fmla="*/ 423 h 423"/>
                  <a:gd name="T2" fmla="*/ 0 w 395"/>
                  <a:gd name="T3" fmla="*/ 33 h 423"/>
                  <a:gd name="T4" fmla="*/ 143 w 395"/>
                  <a:gd name="T5" fmla="*/ 149 h 423"/>
                  <a:gd name="T6" fmla="*/ 289 w 395"/>
                  <a:gd name="T7" fmla="*/ 3 h 423"/>
                  <a:gd name="T8" fmla="*/ 394 w 395"/>
                  <a:gd name="T9" fmla="*/ 190 h 423"/>
                  <a:gd name="T10" fmla="*/ 395 w 395"/>
                  <a:gd name="T11" fmla="*/ 423 h 423"/>
                </a:gdLst>
                <a:ahLst/>
                <a:cxnLst>
                  <a:cxn ang="0">
                    <a:pos x="T0" y="T1"/>
                  </a:cxn>
                  <a:cxn ang="0">
                    <a:pos x="T2" y="T3"/>
                  </a:cxn>
                  <a:cxn ang="0">
                    <a:pos x="T4" y="T5"/>
                  </a:cxn>
                  <a:cxn ang="0">
                    <a:pos x="T6" y="T7"/>
                  </a:cxn>
                  <a:cxn ang="0">
                    <a:pos x="T8" y="T9"/>
                  </a:cxn>
                  <a:cxn ang="0">
                    <a:pos x="T10" y="T11"/>
                  </a:cxn>
                </a:cxnLst>
                <a:rect l="0" t="0" r="r" b="b"/>
                <a:pathLst>
                  <a:path w="395" h="423">
                    <a:moveTo>
                      <a:pt x="395" y="423"/>
                    </a:moveTo>
                    <a:cubicBezTo>
                      <a:pt x="179" y="423"/>
                      <a:pt x="3" y="249"/>
                      <a:pt x="0" y="33"/>
                    </a:cubicBezTo>
                    <a:cubicBezTo>
                      <a:pt x="13" y="100"/>
                      <a:pt x="72" y="149"/>
                      <a:pt x="143" y="149"/>
                    </a:cubicBezTo>
                    <a:cubicBezTo>
                      <a:pt x="224" y="149"/>
                      <a:pt x="289" y="84"/>
                      <a:pt x="289" y="3"/>
                    </a:cubicBezTo>
                    <a:cubicBezTo>
                      <a:pt x="289" y="0"/>
                      <a:pt x="351" y="146"/>
                      <a:pt x="394" y="190"/>
                    </a:cubicBezTo>
                    <a:cubicBezTo>
                      <a:pt x="364" y="264"/>
                      <a:pt x="364" y="349"/>
                      <a:pt x="395" y="423"/>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Oval 17"/>
              <p:cNvSpPr>
                <a:spLocks noChangeArrowheads="1"/>
              </p:cNvSpPr>
              <p:nvPr/>
            </p:nvSpPr>
            <p:spPr bwMode="auto">
              <a:xfrm>
                <a:off x="4157" y="1593"/>
                <a:ext cx="526" cy="52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1" name="Shape 2543"/>
            <p:cNvSpPr/>
            <p:nvPr/>
          </p:nvSpPr>
          <p:spPr>
            <a:xfrm>
              <a:off x="7277938" y="2728206"/>
              <a:ext cx="422427" cy="422427"/>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sp>
          <p:nvSpPr>
            <p:cNvPr id="42" name="Shape 2620"/>
            <p:cNvSpPr/>
            <p:nvPr/>
          </p:nvSpPr>
          <p:spPr>
            <a:xfrm>
              <a:off x="9032603" y="1667847"/>
              <a:ext cx="422427" cy="384169"/>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sp>
          <p:nvSpPr>
            <p:cNvPr id="43" name="Shape 2563"/>
            <p:cNvSpPr/>
            <p:nvPr/>
          </p:nvSpPr>
          <p:spPr>
            <a:xfrm>
              <a:off x="10857640" y="2683572"/>
              <a:ext cx="422427" cy="422427"/>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sp>
          <p:nvSpPr>
            <p:cNvPr id="44" name="Shape 2619"/>
            <p:cNvSpPr/>
            <p:nvPr/>
          </p:nvSpPr>
          <p:spPr>
            <a:xfrm>
              <a:off x="10857640" y="4752446"/>
              <a:ext cx="422427" cy="422422"/>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sp>
          <p:nvSpPr>
            <p:cNvPr id="45" name="Shape 2570"/>
            <p:cNvSpPr/>
            <p:nvPr/>
          </p:nvSpPr>
          <p:spPr>
            <a:xfrm>
              <a:off x="9098728" y="5756550"/>
              <a:ext cx="422427" cy="41282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sp>
          <p:nvSpPr>
            <p:cNvPr id="46" name="Shape 2631"/>
            <p:cNvSpPr/>
            <p:nvPr/>
          </p:nvSpPr>
          <p:spPr>
            <a:xfrm>
              <a:off x="7301793" y="4816239"/>
              <a:ext cx="422427" cy="345620"/>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sp>
          <p:nvSpPr>
            <p:cNvPr id="47" name="Shape 2540"/>
            <p:cNvSpPr/>
            <p:nvPr/>
          </p:nvSpPr>
          <p:spPr>
            <a:xfrm>
              <a:off x="8944180" y="3561394"/>
              <a:ext cx="731520" cy="7315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egoe Print" panose="02000600000000000000" charset="0"/>
                <a:ea typeface="Segoe Print" panose="02000600000000000000" charset="0"/>
                <a:cs typeface="Segoe Print" panose="02000600000000000000" charset="0"/>
              </a:endParaRPr>
            </a:p>
          </p:txBody>
        </p:sp>
      </p:grpSp>
      <p:grpSp>
        <p:nvGrpSpPr>
          <p:cNvPr id="61" name="组合 60"/>
          <p:cNvGrpSpPr/>
          <p:nvPr/>
        </p:nvGrpSpPr>
        <p:grpSpPr>
          <a:xfrm>
            <a:off x="8248638" y="2092193"/>
            <a:ext cx="2633697" cy="991050"/>
            <a:chOff x="1088298" y="4213143"/>
            <a:chExt cx="2633697" cy="991050"/>
          </a:xfrm>
        </p:grpSpPr>
        <p:sp>
          <p:nvSpPr>
            <p:cNvPr id="62" name="矩形 61"/>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a:t>
              </a:r>
              <a:endParaRPr lang="zh-CN" altLang="en-US" sz="1400" dirty="0">
                <a:solidFill>
                  <a:schemeClr val="tx1">
                    <a:lumMod val="50000"/>
                    <a:lumOff val="50000"/>
                  </a:schemeClr>
                </a:solidFill>
              </a:endParaRPr>
            </a:p>
          </p:txBody>
        </p:sp>
        <p:sp>
          <p:nvSpPr>
            <p:cNvPr id="63" name="矩形 62"/>
            <p:cNvSpPr/>
            <p:nvPr/>
          </p:nvSpPr>
          <p:spPr>
            <a:xfrm>
              <a:off x="1088299" y="4213143"/>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64" name="组合 63"/>
          <p:cNvGrpSpPr/>
          <p:nvPr/>
        </p:nvGrpSpPr>
        <p:grpSpPr>
          <a:xfrm>
            <a:off x="8248638" y="3356944"/>
            <a:ext cx="2633697" cy="991050"/>
            <a:chOff x="1088298" y="4213143"/>
            <a:chExt cx="2633697" cy="991050"/>
          </a:xfrm>
        </p:grpSpPr>
        <p:sp>
          <p:nvSpPr>
            <p:cNvPr id="65" name="矩形 64"/>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a:t>
              </a:r>
              <a:endParaRPr lang="zh-CN" altLang="en-US" sz="1400" dirty="0">
                <a:solidFill>
                  <a:schemeClr val="tx1">
                    <a:lumMod val="50000"/>
                    <a:lumOff val="50000"/>
                  </a:schemeClr>
                </a:solidFill>
              </a:endParaRPr>
            </a:p>
          </p:txBody>
        </p:sp>
        <p:sp>
          <p:nvSpPr>
            <p:cNvPr id="66" name="矩形 65"/>
            <p:cNvSpPr/>
            <p:nvPr/>
          </p:nvSpPr>
          <p:spPr>
            <a:xfrm>
              <a:off x="1088299" y="4213143"/>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67" name="组合 66"/>
          <p:cNvGrpSpPr/>
          <p:nvPr/>
        </p:nvGrpSpPr>
        <p:grpSpPr>
          <a:xfrm>
            <a:off x="8248638" y="4621694"/>
            <a:ext cx="2633697" cy="991050"/>
            <a:chOff x="1088298" y="4213143"/>
            <a:chExt cx="2633697" cy="991050"/>
          </a:xfrm>
        </p:grpSpPr>
        <p:sp>
          <p:nvSpPr>
            <p:cNvPr id="68" name="矩形 67"/>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a:t>
              </a:r>
              <a:endParaRPr lang="zh-CN" altLang="en-US" sz="1400" dirty="0">
                <a:solidFill>
                  <a:schemeClr val="tx1">
                    <a:lumMod val="50000"/>
                    <a:lumOff val="50000"/>
                  </a:schemeClr>
                </a:solidFill>
              </a:endParaRPr>
            </a:p>
          </p:txBody>
        </p:sp>
        <p:sp>
          <p:nvSpPr>
            <p:cNvPr id="69" name="矩形 68"/>
            <p:cNvSpPr/>
            <p:nvPr/>
          </p:nvSpPr>
          <p:spPr>
            <a:xfrm>
              <a:off x="1088299" y="4213143"/>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70" name="组合 69"/>
          <p:cNvGrpSpPr/>
          <p:nvPr/>
        </p:nvGrpSpPr>
        <p:grpSpPr>
          <a:xfrm>
            <a:off x="1309665" y="2092193"/>
            <a:ext cx="2633697" cy="991050"/>
            <a:chOff x="1088298" y="4213143"/>
            <a:chExt cx="2633697" cy="991050"/>
          </a:xfrm>
        </p:grpSpPr>
        <p:sp>
          <p:nvSpPr>
            <p:cNvPr id="71" name="矩形 70"/>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a:t>
              </a:r>
              <a:endParaRPr lang="zh-CN" altLang="en-US" sz="1400" dirty="0">
                <a:solidFill>
                  <a:schemeClr val="tx1">
                    <a:lumMod val="50000"/>
                    <a:lumOff val="50000"/>
                  </a:schemeClr>
                </a:solidFill>
              </a:endParaRPr>
            </a:p>
          </p:txBody>
        </p:sp>
        <p:sp>
          <p:nvSpPr>
            <p:cNvPr id="72" name="矩形 71"/>
            <p:cNvSpPr/>
            <p:nvPr/>
          </p:nvSpPr>
          <p:spPr>
            <a:xfrm>
              <a:off x="1480021" y="4213143"/>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73" name="组合 72"/>
          <p:cNvGrpSpPr/>
          <p:nvPr/>
        </p:nvGrpSpPr>
        <p:grpSpPr>
          <a:xfrm>
            <a:off x="1309665" y="3356944"/>
            <a:ext cx="2633697" cy="991050"/>
            <a:chOff x="1088298" y="4213143"/>
            <a:chExt cx="2633697" cy="991050"/>
          </a:xfrm>
        </p:grpSpPr>
        <p:sp>
          <p:nvSpPr>
            <p:cNvPr id="74" name="矩形 73"/>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a:t>
              </a:r>
              <a:endParaRPr lang="zh-CN" altLang="en-US" sz="1400" dirty="0">
                <a:solidFill>
                  <a:schemeClr val="tx1">
                    <a:lumMod val="50000"/>
                    <a:lumOff val="50000"/>
                  </a:schemeClr>
                </a:solidFill>
              </a:endParaRPr>
            </a:p>
          </p:txBody>
        </p:sp>
        <p:sp>
          <p:nvSpPr>
            <p:cNvPr id="75" name="矩形 74"/>
            <p:cNvSpPr/>
            <p:nvPr/>
          </p:nvSpPr>
          <p:spPr>
            <a:xfrm>
              <a:off x="1480021" y="4213143"/>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76" name="组合 75"/>
          <p:cNvGrpSpPr/>
          <p:nvPr/>
        </p:nvGrpSpPr>
        <p:grpSpPr>
          <a:xfrm>
            <a:off x="1309665" y="4621694"/>
            <a:ext cx="2633697" cy="991050"/>
            <a:chOff x="1088298" y="4213143"/>
            <a:chExt cx="2633697" cy="991050"/>
          </a:xfrm>
        </p:grpSpPr>
        <p:sp>
          <p:nvSpPr>
            <p:cNvPr id="77" name="矩形 76"/>
            <p:cNvSpPr/>
            <p:nvPr/>
          </p:nvSpPr>
          <p:spPr>
            <a:xfrm>
              <a:off x="1088298" y="4594795"/>
              <a:ext cx="2633697"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a:t>
              </a:r>
              <a:endParaRPr lang="zh-CN" altLang="en-US" sz="1400" dirty="0">
                <a:solidFill>
                  <a:schemeClr val="tx1">
                    <a:lumMod val="50000"/>
                    <a:lumOff val="50000"/>
                  </a:schemeClr>
                </a:solidFill>
              </a:endParaRPr>
            </a:p>
          </p:txBody>
        </p:sp>
        <p:sp>
          <p:nvSpPr>
            <p:cNvPr id="78" name="矩形 77"/>
            <p:cNvSpPr/>
            <p:nvPr/>
          </p:nvSpPr>
          <p:spPr>
            <a:xfrm>
              <a:off x="1480021" y="4213143"/>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80" name="矩形: 圆角 79"/>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03349" y="366923"/>
            <a:ext cx="1808480" cy="583565"/>
          </a:xfrm>
          <a:prstGeom prst="rect">
            <a:avLst/>
          </a:prstGeom>
          <a:noFill/>
        </p:spPr>
        <p:txBody>
          <a:bodyPr wrap="none" rtlCol="0">
            <a:spAutoFit/>
            <a:scene3d>
              <a:camera prst="orthographicFront"/>
              <a:lightRig rig="threePt" dir="t"/>
            </a:scene3d>
            <a:sp3d contourW="6350"/>
          </a:bodyPr>
          <a:lstStyle/>
          <a:p>
            <a:r>
              <a:rPr lang="zh-CN" altLang="en-US" sz="3200" b="1" dirty="0">
                <a:solidFill>
                  <a:schemeClr val="accent1"/>
                </a:solidFill>
              </a:rPr>
              <a:t>规章制度</a:t>
            </a:r>
            <a:endParaRPr lang="zh-CN" altLang="en-US" sz="3200" b="1" dirty="0">
              <a:solidFill>
                <a:schemeClr val="accent1"/>
              </a:solidFill>
            </a:endParaRPr>
          </a:p>
        </p:txBody>
      </p:sp>
      <p:sp>
        <p:nvSpPr>
          <p:cNvPr id="83" name="文本框 82"/>
          <p:cNvSpPr txBox="1"/>
          <p:nvPr/>
        </p:nvSpPr>
        <p:spPr>
          <a:xfrm>
            <a:off x="524613" y="400325"/>
            <a:ext cx="521970" cy="460375"/>
          </a:xfrm>
          <a:prstGeom prst="rect">
            <a:avLst/>
          </a:prstGeom>
          <a:noFill/>
        </p:spPr>
        <p:txBody>
          <a:bodyPr wrap="none" rtlCol="0">
            <a:spAutoFit/>
          </a:bodyPr>
          <a:lstStyle/>
          <a:p>
            <a:pPr algn="ctr"/>
            <a:r>
              <a:rPr lang="en-US" altLang="zh-CN" sz="2400" b="1" dirty="0">
                <a:solidFill>
                  <a:schemeClr val="bg1"/>
                </a:solidFill>
              </a:rPr>
              <a:t>02</a:t>
            </a:r>
            <a:endParaRPr lang="zh-CN" altLang="en-US" sz="2400" b="1" dirty="0">
              <a:solidFill>
                <a:schemeClr val="bg1"/>
              </a:solidFill>
            </a:endParaRPr>
          </a:p>
        </p:txBody>
      </p:sp>
      <p:sp>
        <p:nvSpPr>
          <p:cNvPr id="84" name="任意多边形: 形状 83"/>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12000">
        <p:pull dir="r"/>
      </p:transition>
    </mc:Choice>
    <mc:Fallback>
      <p:transition spd="slow" advTm="12000">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p:cNvSpPr/>
          <p:nvPr/>
        </p:nvSpPr>
        <p:spPr>
          <a:xfrm rot="2700000">
            <a:off x="-803840" y="-755763"/>
            <a:ext cx="5428563" cy="5833960"/>
          </a:xfrm>
          <a:custGeom>
            <a:avLst/>
            <a:gdLst>
              <a:gd name="connsiteX0" fmla="*/ 0 w 5428563"/>
              <a:gd name="connsiteY0" fmla="*/ 2574839 h 5504327"/>
              <a:gd name="connsiteX1" fmla="*/ 2574839 w 5428563"/>
              <a:gd name="connsiteY1" fmla="*/ 0 h 5504327"/>
              <a:gd name="connsiteX2" fmla="*/ 4511157 w 5428563"/>
              <a:gd name="connsiteY2" fmla="*/ 0 h 5504327"/>
              <a:gd name="connsiteX3" fmla="*/ 5428563 w 5428563"/>
              <a:gd name="connsiteY3" fmla="*/ 917406 h 5504327"/>
              <a:gd name="connsiteX4" fmla="*/ 5428563 w 5428563"/>
              <a:gd name="connsiteY4" fmla="*/ 4586921 h 5504327"/>
              <a:gd name="connsiteX5" fmla="*/ 4511157 w 5428563"/>
              <a:gd name="connsiteY5" fmla="*/ 5504327 h 5504327"/>
              <a:gd name="connsiteX6" fmla="*/ 2929489 w 5428563"/>
              <a:gd name="connsiteY6" fmla="*/ 5504327 h 550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563" h="5504327">
                <a:moveTo>
                  <a:pt x="0" y="2574839"/>
                </a:moveTo>
                <a:lnTo>
                  <a:pt x="2574839" y="0"/>
                </a:lnTo>
                <a:lnTo>
                  <a:pt x="4511157" y="0"/>
                </a:lnTo>
                <a:cubicBezTo>
                  <a:pt x="5017826" y="0"/>
                  <a:pt x="5428563" y="410737"/>
                  <a:pt x="5428563" y="917406"/>
                </a:cubicBezTo>
                <a:lnTo>
                  <a:pt x="5428563" y="4586921"/>
                </a:lnTo>
                <a:cubicBezTo>
                  <a:pt x="5428563" y="5093590"/>
                  <a:pt x="5017826" y="5504327"/>
                  <a:pt x="4511157" y="5504327"/>
                </a:cubicBezTo>
                <a:lnTo>
                  <a:pt x="2929489" y="5504327"/>
                </a:lnTo>
                <a:close/>
              </a:path>
            </a:pathLst>
          </a:cu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2" name="文本框 11"/>
          <p:cNvSpPr txBox="1"/>
          <p:nvPr/>
        </p:nvSpPr>
        <p:spPr>
          <a:xfrm>
            <a:off x="5981700" y="2419350"/>
            <a:ext cx="2813050" cy="829945"/>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PART  03</a:t>
            </a:r>
            <a:endParaRPr kumimoji="0" lang="zh-CN" altLang="en-US" sz="48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sp>
        <p:nvSpPr>
          <p:cNvPr id="13" name="文本框 12"/>
          <p:cNvSpPr txBox="1"/>
          <p:nvPr/>
        </p:nvSpPr>
        <p:spPr>
          <a:xfrm>
            <a:off x="5981700" y="3288447"/>
            <a:ext cx="1808480" cy="583565"/>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组织架构</a:t>
            </a:r>
            <a:endPar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pic>
        <p:nvPicPr>
          <p:cNvPr id="5" name="图片占位符 4"/>
          <p:cNvPicPr>
            <a:picLocks noGrp="1" noChangeAspect="1"/>
          </p:cNvPicPr>
          <p:nvPr>
            <p:ph type="pic" sz="quarter" idx="10"/>
          </p:nvPr>
        </p:nvPicPr>
        <p:blipFill>
          <a:blip r:embed="rId1" cstate="screen"/>
          <a:srcRect/>
          <a:stretch>
            <a:fillRect/>
          </a:stretch>
        </p:blipFill>
        <p:spPr/>
      </p:pic>
      <p:sp>
        <p:nvSpPr>
          <p:cNvPr id="10" name="矩形 9"/>
          <p:cNvSpPr/>
          <p:nvPr/>
        </p:nvSpPr>
        <p:spPr>
          <a:xfrm>
            <a:off x="6051689" y="3983894"/>
            <a:ext cx="5444985"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75000"/>
                  </a:schemeClr>
                </a:solidFill>
              </a:rPr>
              <a:t>用户可以在投影仪或者计算机上进行演示也可以将演示文稿打印出来制作成胶片以便应用到更广泛的领域中</a:t>
            </a:r>
            <a:endParaRPr lang="zh-CN" altLang="en-US" sz="1200" dirty="0">
              <a:solidFill>
                <a:schemeClr val="bg1">
                  <a:lumMod val="75000"/>
                </a:schemeClr>
              </a:solidFill>
            </a:endParaRPr>
          </a:p>
        </p:txBody>
      </p:sp>
      <p:cxnSp>
        <p:nvCxnSpPr>
          <p:cNvPr id="14" name="直接连接符 13"/>
          <p:cNvCxnSpPr/>
          <p:nvPr/>
        </p:nvCxnSpPr>
        <p:spPr>
          <a:xfrm>
            <a:off x="6096000" y="3235833"/>
            <a:ext cx="313508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任意多边形: 形状 15"/>
          <p:cNvSpPr/>
          <p:nvPr/>
        </p:nvSpPr>
        <p:spPr>
          <a:xfrm rot="2700000">
            <a:off x="7121525" y="4749800"/>
            <a:ext cx="4236720" cy="4236720"/>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1" fmla="*/ 210727 w 6764267"/>
              <a:gd name="connsiteY0-2" fmla="*/ 210726 h 6764267"/>
              <a:gd name="connsiteX1-3" fmla="*/ 719464 w 6764267"/>
              <a:gd name="connsiteY1-4" fmla="*/ 0 h 6764267"/>
              <a:gd name="connsiteX2-5" fmla="*/ 6764267 w 6764267"/>
              <a:gd name="connsiteY2-6" fmla="*/ 0 h 6764267"/>
              <a:gd name="connsiteX3-7" fmla="*/ 3308399 w 6764267"/>
              <a:gd name="connsiteY3-8" fmla="*/ 3454528 h 6764267"/>
              <a:gd name="connsiteX4-9" fmla="*/ 0 w 6764267"/>
              <a:gd name="connsiteY4-10" fmla="*/ 6764267 h 6764267"/>
              <a:gd name="connsiteX5-11" fmla="*/ 0 w 6764267"/>
              <a:gd name="connsiteY5-12" fmla="*/ 719463 h 6764267"/>
              <a:gd name="connsiteX6" fmla="*/ 210727 w 6764267"/>
              <a:gd name="connsiteY6" fmla="*/ 210726 h 6764267"/>
              <a:gd name="connsiteX0-13" fmla="*/ 3308399 w 6764267"/>
              <a:gd name="connsiteY0-14" fmla="*/ 3454528 h 6764267"/>
              <a:gd name="connsiteX1-15" fmla="*/ 0 w 6764267"/>
              <a:gd name="connsiteY1-16" fmla="*/ 6764267 h 6764267"/>
              <a:gd name="connsiteX2-17" fmla="*/ 0 w 6764267"/>
              <a:gd name="connsiteY2-18" fmla="*/ 719463 h 6764267"/>
              <a:gd name="connsiteX3-19" fmla="*/ 210727 w 6764267"/>
              <a:gd name="connsiteY3-20" fmla="*/ 210726 h 6764267"/>
              <a:gd name="connsiteX4-21" fmla="*/ 719464 w 6764267"/>
              <a:gd name="connsiteY4-22" fmla="*/ 0 h 6764267"/>
              <a:gd name="connsiteX5-23" fmla="*/ 6764267 w 6764267"/>
              <a:gd name="connsiteY5-24" fmla="*/ 0 h 6764267"/>
              <a:gd name="connsiteX6-25" fmla="*/ 3399839 w 6764267"/>
              <a:gd name="connsiteY6-26" fmla="*/ 3545968 h 6764267"/>
              <a:gd name="connsiteX0-27" fmla="*/ 3308399 w 6764267"/>
              <a:gd name="connsiteY0-28" fmla="*/ 3454528 h 6764267"/>
              <a:gd name="connsiteX1-29" fmla="*/ 0 w 6764267"/>
              <a:gd name="connsiteY1-30" fmla="*/ 6764267 h 6764267"/>
              <a:gd name="connsiteX2-31" fmla="*/ 0 w 6764267"/>
              <a:gd name="connsiteY2-32" fmla="*/ 719463 h 6764267"/>
              <a:gd name="connsiteX3-33" fmla="*/ 210727 w 6764267"/>
              <a:gd name="connsiteY3-34" fmla="*/ 210726 h 6764267"/>
              <a:gd name="connsiteX4-35" fmla="*/ 719464 w 6764267"/>
              <a:gd name="connsiteY4-36" fmla="*/ 0 h 6764267"/>
              <a:gd name="connsiteX5-37" fmla="*/ 6764267 w 6764267"/>
              <a:gd name="connsiteY5-38" fmla="*/ 0 h 6764267"/>
              <a:gd name="connsiteX0-39" fmla="*/ 0 w 6764267"/>
              <a:gd name="connsiteY0-40" fmla="*/ 6764267 h 6764267"/>
              <a:gd name="connsiteX1-41" fmla="*/ 0 w 6764267"/>
              <a:gd name="connsiteY1-42" fmla="*/ 719463 h 6764267"/>
              <a:gd name="connsiteX2-43" fmla="*/ 210727 w 6764267"/>
              <a:gd name="connsiteY2-44" fmla="*/ 210726 h 6764267"/>
              <a:gd name="connsiteX3-45" fmla="*/ 719464 w 6764267"/>
              <a:gd name="connsiteY3-46" fmla="*/ 0 h 6764267"/>
              <a:gd name="connsiteX4-47" fmla="*/ 6764267 w 6764267"/>
              <a:gd name="connsiteY4-48" fmla="*/ 0 h 67642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solidFill>
            <a:schemeClr val="accent1">
              <a:lumMod val="60000"/>
              <a:lumOff val="40000"/>
            </a:schemeClr>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动作按钮: 第一张 2">
            <a:hlinkClick r:id="rId2" action="ppaction://hlinksldjump"/>
          </p:cNvPr>
          <p:cNvSpPr/>
          <p:nvPr/>
        </p:nvSpPr>
        <p:spPr>
          <a:xfrm>
            <a:off x="8783320" y="5923280"/>
            <a:ext cx="913130" cy="760730"/>
          </a:xfrm>
          <a:prstGeom prst="actionButtonHome">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5000">
        <p:pull dir="r"/>
      </p:transition>
    </mc:Choice>
    <mc:Fallback>
      <p:transition spd="slow" advTm="5000">
        <p:pull dir="r"/>
      </p:transition>
    </mc:Fallback>
  </mc:AlternateContent>
  <p:timing>
    <p:tnLst>
      <p:par>
        <p:cTn id="1" dur="indefinite" restart="never" nodeType="tmRoot"/>
      </p:par>
    </p:tnLst>
    <p:bldLst>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a:spLocks noChangeAspect="1"/>
          </p:cNvSpPr>
          <p:nvPr/>
        </p:nvSpPr>
        <p:spPr bwMode="auto">
          <a:xfrm>
            <a:off x="9922328" y="-1976477"/>
            <a:ext cx="6014486" cy="395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nvGrpSpPr>
          <p:cNvPr id="61" name="组合 60"/>
          <p:cNvGrpSpPr/>
          <p:nvPr/>
        </p:nvGrpSpPr>
        <p:grpSpPr>
          <a:xfrm>
            <a:off x="3190918" y="1643377"/>
            <a:ext cx="649286" cy="2267118"/>
            <a:chOff x="6198067" y="2257978"/>
            <a:chExt cx="769752" cy="2687754"/>
          </a:xfrm>
        </p:grpSpPr>
        <p:sp>
          <p:nvSpPr>
            <p:cNvPr id="36" name="任意多边形 29"/>
            <p:cNvSpPr/>
            <p:nvPr/>
          </p:nvSpPr>
          <p:spPr bwMode="auto">
            <a:xfrm>
              <a:off x="6489382" y="2548230"/>
              <a:ext cx="212639" cy="318958"/>
            </a:xfrm>
            <a:custGeom>
              <a:avLst/>
              <a:gdLst>
                <a:gd name="T0" fmla="*/ 4 w 85"/>
                <a:gd name="T1" fmla="*/ 35 h 127"/>
                <a:gd name="T2" fmla="*/ 10 w 85"/>
                <a:gd name="T3" fmla="*/ 72 h 127"/>
                <a:gd name="T4" fmla="*/ 4 w 85"/>
                <a:gd name="T5" fmla="*/ 110 h 127"/>
                <a:gd name="T6" fmla="*/ 66 w 85"/>
                <a:gd name="T7" fmla="*/ 125 h 127"/>
                <a:gd name="T8" fmla="*/ 4 w 85"/>
                <a:gd name="T9" fmla="*/ 35 h 127"/>
              </a:gdLst>
              <a:ahLst/>
              <a:cxnLst>
                <a:cxn ang="0">
                  <a:pos x="T0" y="T1"/>
                </a:cxn>
                <a:cxn ang="0">
                  <a:pos x="T2" y="T3"/>
                </a:cxn>
                <a:cxn ang="0">
                  <a:pos x="T4" y="T5"/>
                </a:cxn>
                <a:cxn ang="0">
                  <a:pos x="T6" y="T7"/>
                </a:cxn>
                <a:cxn ang="0">
                  <a:pos x="T8" y="T9"/>
                </a:cxn>
              </a:cxnLst>
              <a:rect l="0" t="0" r="r" b="b"/>
              <a:pathLst>
                <a:path w="85" h="127">
                  <a:moveTo>
                    <a:pt x="4" y="35"/>
                  </a:moveTo>
                  <a:cubicBezTo>
                    <a:pt x="29" y="46"/>
                    <a:pt x="2" y="59"/>
                    <a:pt x="10" y="72"/>
                  </a:cubicBezTo>
                  <a:cubicBezTo>
                    <a:pt x="18" y="84"/>
                    <a:pt x="0" y="93"/>
                    <a:pt x="4" y="110"/>
                  </a:cubicBezTo>
                  <a:cubicBezTo>
                    <a:pt x="9" y="127"/>
                    <a:pt x="47" y="127"/>
                    <a:pt x="66" y="125"/>
                  </a:cubicBezTo>
                  <a:cubicBezTo>
                    <a:pt x="85" y="123"/>
                    <a:pt x="58" y="0"/>
                    <a:pt x="4" y="3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任意多边形 30"/>
            <p:cNvSpPr/>
            <p:nvPr/>
          </p:nvSpPr>
          <p:spPr bwMode="auto">
            <a:xfrm>
              <a:off x="6393694" y="2257978"/>
              <a:ext cx="446541" cy="618779"/>
            </a:xfrm>
            <a:custGeom>
              <a:avLst/>
              <a:gdLst>
                <a:gd name="T0" fmla="*/ 15 w 178"/>
                <a:gd name="T1" fmla="*/ 42 h 247"/>
                <a:gd name="T2" fmla="*/ 125 w 178"/>
                <a:gd name="T3" fmla="*/ 72 h 247"/>
                <a:gd name="T4" fmla="*/ 147 w 178"/>
                <a:gd name="T5" fmla="*/ 119 h 247"/>
                <a:gd name="T6" fmla="*/ 157 w 178"/>
                <a:gd name="T7" fmla="*/ 166 h 247"/>
                <a:gd name="T8" fmla="*/ 143 w 178"/>
                <a:gd name="T9" fmla="*/ 220 h 247"/>
                <a:gd name="T10" fmla="*/ 88 w 178"/>
                <a:gd name="T11" fmla="*/ 238 h 247"/>
                <a:gd name="T12" fmla="*/ 35 w 178"/>
                <a:gd name="T13" fmla="*/ 103 h 247"/>
                <a:gd name="T14" fmla="*/ 15 w 178"/>
                <a:gd name="T15" fmla="*/ 42 h 2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247">
                  <a:moveTo>
                    <a:pt x="15" y="42"/>
                  </a:moveTo>
                  <a:cubicBezTo>
                    <a:pt x="45" y="0"/>
                    <a:pt x="126" y="17"/>
                    <a:pt x="125" y="72"/>
                  </a:cubicBezTo>
                  <a:cubicBezTo>
                    <a:pt x="124" y="127"/>
                    <a:pt x="159" y="92"/>
                    <a:pt x="147" y="119"/>
                  </a:cubicBezTo>
                  <a:cubicBezTo>
                    <a:pt x="136" y="147"/>
                    <a:pt x="172" y="144"/>
                    <a:pt x="157" y="166"/>
                  </a:cubicBezTo>
                  <a:cubicBezTo>
                    <a:pt x="142" y="189"/>
                    <a:pt x="178" y="194"/>
                    <a:pt x="143" y="220"/>
                  </a:cubicBezTo>
                  <a:cubicBezTo>
                    <a:pt x="108" y="247"/>
                    <a:pt x="88" y="238"/>
                    <a:pt x="88" y="238"/>
                  </a:cubicBezTo>
                  <a:cubicBezTo>
                    <a:pt x="88" y="238"/>
                    <a:pt x="99" y="85"/>
                    <a:pt x="35" y="103"/>
                  </a:cubicBezTo>
                  <a:cubicBezTo>
                    <a:pt x="16" y="108"/>
                    <a:pt x="0" y="62"/>
                    <a:pt x="15"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任意多边形 31"/>
            <p:cNvSpPr/>
            <p:nvPr/>
          </p:nvSpPr>
          <p:spPr bwMode="auto">
            <a:xfrm>
              <a:off x="6198067" y="2303696"/>
              <a:ext cx="769752" cy="2642036"/>
            </a:xfrm>
            <a:custGeom>
              <a:avLst/>
              <a:gdLst>
                <a:gd name="T0" fmla="*/ 189 w 307"/>
                <a:gd name="T1" fmla="*/ 34 h 1055"/>
                <a:gd name="T2" fmla="*/ 210 w 307"/>
                <a:gd name="T3" fmla="*/ 155 h 1055"/>
                <a:gd name="T4" fmla="*/ 235 w 307"/>
                <a:gd name="T5" fmla="*/ 224 h 1055"/>
                <a:gd name="T6" fmla="*/ 241 w 307"/>
                <a:gd name="T7" fmla="*/ 375 h 1055"/>
                <a:gd name="T8" fmla="*/ 227 w 307"/>
                <a:gd name="T9" fmla="*/ 448 h 1055"/>
                <a:gd name="T10" fmla="*/ 223 w 307"/>
                <a:gd name="T11" fmla="*/ 526 h 1055"/>
                <a:gd name="T12" fmla="*/ 212 w 307"/>
                <a:gd name="T13" fmla="*/ 674 h 1055"/>
                <a:gd name="T14" fmla="*/ 212 w 307"/>
                <a:gd name="T15" fmla="*/ 724 h 1055"/>
                <a:gd name="T16" fmla="*/ 279 w 307"/>
                <a:gd name="T17" fmla="*/ 921 h 1055"/>
                <a:gd name="T18" fmla="*/ 304 w 307"/>
                <a:gd name="T19" fmla="*/ 1003 h 1055"/>
                <a:gd name="T20" fmla="*/ 298 w 307"/>
                <a:gd name="T21" fmla="*/ 1028 h 1055"/>
                <a:gd name="T22" fmla="*/ 284 w 307"/>
                <a:gd name="T23" fmla="*/ 979 h 1055"/>
                <a:gd name="T24" fmla="*/ 214 w 307"/>
                <a:gd name="T25" fmla="*/ 1035 h 1055"/>
                <a:gd name="T26" fmla="*/ 226 w 307"/>
                <a:gd name="T27" fmla="*/ 997 h 1055"/>
                <a:gd name="T28" fmla="*/ 198 w 307"/>
                <a:gd name="T29" fmla="*/ 834 h 1055"/>
                <a:gd name="T30" fmla="*/ 174 w 307"/>
                <a:gd name="T31" fmla="*/ 837 h 1055"/>
                <a:gd name="T32" fmla="*/ 149 w 307"/>
                <a:gd name="T33" fmla="*/ 955 h 1055"/>
                <a:gd name="T34" fmla="*/ 139 w 307"/>
                <a:gd name="T35" fmla="*/ 1027 h 1055"/>
                <a:gd name="T36" fmla="*/ 130 w 307"/>
                <a:gd name="T37" fmla="*/ 1048 h 1055"/>
                <a:gd name="T38" fmla="*/ 130 w 307"/>
                <a:gd name="T39" fmla="*/ 996 h 1055"/>
                <a:gd name="T40" fmla="*/ 60 w 307"/>
                <a:gd name="T41" fmla="*/ 1048 h 1055"/>
                <a:gd name="T42" fmla="*/ 50 w 307"/>
                <a:gd name="T43" fmla="*/ 1013 h 1055"/>
                <a:gd name="T44" fmla="*/ 108 w 307"/>
                <a:gd name="T45" fmla="*/ 840 h 1055"/>
                <a:gd name="T46" fmla="*/ 118 w 307"/>
                <a:gd name="T47" fmla="*/ 750 h 1055"/>
                <a:gd name="T48" fmla="*/ 102 w 307"/>
                <a:gd name="T49" fmla="*/ 677 h 1055"/>
                <a:gd name="T50" fmla="*/ 90 w 307"/>
                <a:gd name="T51" fmla="*/ 599 h 1055"/>
                <a:gd name="T52" fmla="*/ 80 w 307"/>
                <a:gd name="T53" fmla="*/ 600 h 1055"/>
                <a:gd name="T54" fmla="*/ 62 w 307"/>
                <a:gd name="T55" fmla="*/ 594 h 1055"/>
                <a:gd name="T56" fmla="*/ 68 w 307"/>
                <a:gd name="T57" fmla="*/ 537 h 1055"/>
                <a:gd name="T58" fmla="*/ 9 w 307"/>
                <a:gd name="T59" fmla="*/ 397 h 1055"/>
                <a:gd name="T60" fmla="*/ 75 w 307"/>
                <a:gd name="T61" fmla="*/ 333 h 1055"/>
                <a:gd name="T62" fmla="*/ 131 w 307"/>
                <a:gd name="T63" fmla="*/ 204 h 1055"/>
                <a:gd name="T64" fmla="*/ 130 w 307"/>
                <a:gd name="T65" fmla="*/ 145 h 1055"/>
                <a:gd name="T66" fmla="*/ 95 w 307"/>
                <a:gd name="T67" fmla="*/ 89 h 1055"/>
                <a:gd name="T68" fmla="*/ 96 w 307"/>
                <a:gd name="T69" fmla="*/ 38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 h="1055">
                  <a:moveTo>
                    <a:pt x="138" y="0"/>
                  </a:moveTo>
                  <a:cubicBezTo>
                    <a:pt x="160" y="0"/>
                    <a:pt x="180" y="11"/>
                    <a:pt x="189" y="34"/>
                  </a:cubicBezTo>
                  <a:cubicBezTo>
                    <a:pt x="199" y="58"/>
                    <a:pt x="201" y="84"/>
                    <a:pt x="197" y="98"/>
                  </a:cubicBezTo>
                  <a:cubicBezTo>
                    <a:pt x="195" y="110"/>
                    <a:pt x="205" y="144"/>
                    <a:pt x="210" y="155"/>
                  </a:cubicBezTo>
                  <a:cubicBezTo>
                    <a:pt x="216" y="169"/>
                    <a:pt x="225" y="190"/>
                    <a:pt x="225" y="190"/>
                  </a:cubicBezTo>
                  <a:cubicBezTo>
                    <a:pt x="225" y="190"/>
                    <a:pt x="235" y="204"/>
                    <a:pt x="235" y="224"/>
                  </a:cubicBezTo>
                  <a:cubicBezTo>
                    <a:pt x="235" y="245"/>
                    <a:pt x="234" y="274"/>
                    <a:pt x="241" y="311"/>
                  </a:cubicBezTo>
                  <a:cubicBezTo>
                    <a:pt x="248" y="348"/>
                    <a:pt x="248" y="356"/>
                    <a:pt x="241" y="375"/>
                  </a:cubicBezTo>
                  <a:cubicBezTo>
                    <a:pt x="235" y="394"/>
                    <a:pt x="214" y="429"/>
                    <a:pt x="214" y="429"/>
                  </a:cubicBezTo>
                  <a:cubicBezTo>
                    <a:pt x="214" y="429"/>
                    <a:pt x="234" y="439"/>
                    <a:pt x="227" y="448"/>
                  </a:cubicBezTo>
                  <a:cubicBezTo>
                    <a:pt x="219" y="457"/>
                    <a:pt x="213" y="460"/>
                    <a:pt x="213" y="460"/>
                  </a:cubicBezTo>
                  <a:cubicBezTo>
                    <a:pt x="213" y="460"/>
                    <a:pt x="235" y="492"/>
                    <a:pt x="223" y="526"/>
                  </a:cubicBezTo>
                  <a:cubicBezTo>
                    <a:pt x="212" y="560"/>
                    <a:pt x="210" y="585"/>
                    <a:pt x="211" y="616"/>
                  </a:cubicBezTo>
                  <a:cubicBezTo>
                    <a:pt x="212" y="647"/>
                    <a:pt x="212" y="674"/>
                    <a:pt x="212" y="674"/>
                  </a:cubicBezTo>
                  <a:cubicBezTo>
                    <a:pt x="199" y="677"/>
                    <a:pt x="199" y="677"/>
                    <a:pt x="199" y="677"/>
                  </a:cubicBezTo>
                  <a:cubicBezTo>
                    <a:pt x="199" y="677"/>
                    <a:pt x="199" y="705"/>
                    <a:pt x="212" y="724"/>
                  </a:cubicBezTo>
                  <a:cubicBezTo>
                    <a:pt x="225" y="742"/>
                    <a:pt x="246" y="772"/>
                    <a:pt x="250" y="820"/>
                  </a:cubicBezTo>
                  <a:cubicBezTo>
                    <a:pt x="254" y="868"/>
                    <a:pt x="264" y="909"/>
                    <a:pt x="279" y="921"/>
                  </a:cubicBezTo>
                  <a:cubicBezTo>
                    <a:pt x="293" y="932"/>
                    <a:pt x="307" y="931"/>
                    <a:pt x="307" y="951"/>
                  </a:cubicBezTo>
                  <a:cubicBezTo>
                    <a:pt x="307" y="971"/>
                    <a:pt x="304" y="993"/>
                    <a:pt x="304" y="1003"/>
                  </a:cubicBezTo>
                  <a:cubicBezTo>
                    <a:pt x="304" y="1013"/>
                    <a:pt x="304" y="1027"/>
                    <a:pt x="304" y="1027"/>
                  </a:cubicBezTo>
                  <a:cubicBezTo>
                    <a:pt x="298" y="1028"/>
                    <a:pt x="298" y="1028"/>
                    <a:pt x="298" y="1028"/>
                  </a:cubicBezTo>
                  <a:cubicBezTo>
                    <a:pt x="298" y="1028"/>
                    <a:pt x="299" y="1017"/>
                    <a:pt x="298" y="1004"/>
                  </a:cubicBezTo>
                  <a:cubicBezTo>
                    <a:pt x="296" y="991"/>
                    <a:pt x="292" y="974"/>
                    <a:pt x="284" y="979"/>
                  </a:cubicBezTo>
                  <a:cubicBezTo>
                    <a:pt x="276" y="984"/>
                    <a:pt x="263" y="1008"/>
                    <a:pt x="257" y="1020"/>
                  </a:cubicBezTo>
                  <a:cubicBezTo>
                    <a:pt x="251" y="1031"/>
                    <a:pt x="239" y="1042"/>
                    <a:pt x="214" y="1035"/>
                  </a:cubicBezTo>
                  <a:cubicBezTo>
                    <a:pt x="190" y="1028"/>
                    <a:pt x="182" y="1012"/>
                    <a:pt x="195" y="1008"/>
                  </a:cubicBezTo>
                  <a:cubicBezTo>
                    <a:pt x="208" y="1005"/>
                    <a:pt x="223" y="1011"/>
                    <a:pt x="226" y="997"/>
                  </a:cubicBezTo>
                  <a:cubicBezTo>
                    <a:pt x="230" y="983"/>
                    <a:pt x="235" y="949"/>
                    <a:pt x="230" y="930"/>
                  </a:cubicBezTo>
                  <a:cubicBezTo>
                    <a:pt x="224" y="912"/>
                    <a:pt x="205" y="856"/>
                    <a:pt x="198" y="834"/>
                  </a:cubicBezTo>
                  <a:cubicBezTo>
                    <a:pt x="190" y="813"/>
                    <a:pt x="180" y="788"/>
                    <a:pt x="180" y="788"/>
                  </a:cubicBezTo>
                  <a:cubicBezTo>
                    <a:pt x="180" y="788"/>
                    <a:pt x="180" y="822"/>
                    <a:pt x="174" y="837"/>
                  </a:cubicBezTo>
                  <a:cubicBezTo>
                    <a:pt x="167" y="853"/>
                    <a:pt x="143" y="915"/>
                    <a:pt x="139" y="927"/>
                  </a:cubicBezTo>
                  <a:cubicBezTo>
                    <a:pt x="134" y="940"/>
                    <a:pt x="143" y="949"/>
                    <a:pt x="149" y="955"/>
                  </a:cubicBezTo>
                  <a:cubicBezTo>
                    <a:pt x="156" y="962"/>
                    <a:pt x="152" y="979"/>
                    <a:pt x="147" y="992"/>
                  </a:cubicBezTo>
                  <a:cubicBezTo>
                    <a:pt x="142" y="1005"/>
                    <a:pt x="139" y="1020"/>
                    <a:pt x="139" y="1027"/>
                  </a:cubicBezTo>
                  <a:cubicBezTo>
                    <a:pt x="139" y="1034"/>
                    <a:pt x="139" y="1048"/>
                    <a:pt x="139" y="1048"/>
                  </a:cubicBezTo>
                  <a:cubicBezTo>
                    <a:pt x="130" y="1048"/>
                    <a:pt x="130" y="1048"/>
                    <a:pt x="130" y="1048"/>
                  </a:cubicBezTo>
                  <a:cubicBezTo>
                    <a:pt x="130" y="1048"/>
                    <a:pt x="133" y="1033"/>
                    <a:pt x="133" y="1020"/>
                  </a:cubicBezTo>
                  <a:cubicBezTo>
                    <a:pt x="133" y="1007"/>
                    <a:pt x="135" y="998"/>
                    <a:pt x="130" y="996"/>
                  </a:cubicBezTo>
                  <a:cubicBezTo>
                    <a:pt x="126" y="993"/>
                    <a:pt x="105" y="1011"/>
                    <a:pt x="97" y="1024"/>
                  </a:cubicBezTo>
                  <a:cubicBezTo>
                    <a:pt x="89" y="1037"/>
                    <a:pt x="87" y="1055"/>
                    <a:pt x="60" y="1048"/>
                  </a:cubicBezTo>
                  <a:cubicBezTo>
                    <a:pt x="33" y="1042"/>
                    <a:pt x="15" y="1027"/>
                    <a:pt x="21" y="1019"/>
                  </a:cubicBezTo>
                  <a:cubicBezTo>
                    <a:pt x="28" y="1011"/>
                    <a:pt x="42" y="1017"/>
                    <a:pt x="50" y="1013"/>
                  </a:cubicBezTo>
                  <a:cubicBezTo>
                    <a:pt x="59" y="1008"/>
                    <a:pt x="74" y="968"/>
                    <a:pt x="84" y="944"/>
                  </a:cubicBezTo>
                  <a:cubicBezTo>
                    <a:pt x="94" y="920"/>
                    <a:pt x="105" y="870"/>
                    <a:pt x="108" y="840"/>
                  </a:cubicBezTo>
                  <a:cubicBezTo>
                    <a:pt x="111" y="811"/>
                    <a:pt x="116" y="788"/>
                    <a:pt x="117" y="778"/>
                  </a:cubicBezTo>
                  <a:cubicBezTo>
                    <a:pt x="118" y="769"/>
                    <a:pt x="118" y="750"/>
                    <a:pt x="118" y="750"/>
                  </a:cubicBezTo>
                  <a:cubicBezTo>
                    <a:pt x="118" y="750"/>
                    <a:pt x="108" y="716"/>
                    <a:pt x="105" y="702"/>
                  </a:cubicBezTo>
                  <a:cubicBezTo>
                    <a:pt x="102" y="688"/>
                    <a:pt x="102" y="677"/>
                    <a:pt x="102" y="677"/>
                  </a:cubicBezTo>
                  <a:cubicBezTo>
                    <a:pt x="102" y="677"/>
                    <a:pt x="87" y="680"/>
                    <a:pt x="87" y="670"/>
                  </a:cubicBezTo>
                  <a:cubicBezTo>
                    <a:pt x="87" y="660"/>
                    <a:pt x="92" y="619"/>
                    <a:pt x="90" y="599"/>
                  </a:cubicBezTo>
                  <a:cubicBezTo>
                    <a:pt x="89" y="579"/>
                    <a:pt x="82" y="581"/>
                    <a:pt x="82" y="581"/>
                  </a:cubicBezTo>
                  <a:cubicBezTo>
                    <a:pt x="82" y="581"/>
                    <a:pt x="80" y="592"/>
                    <a:pt x="80" y="600"/>
                  </a:cubicBezTo>
                  <a:cubicBezTo>
                    <a:pt x="80" y="608"/>
                    <a:pt x="74" y="606"/>
                    <a:pt x="72" y="600"/>
                  </a:cubicBezTo>
                  <a:cubicBezTo>
                    <a:pt x="70" y="594"/>
                    <a:pt x="62" y="600"/>
                    <a:pt x="62" y="594"/>
                  </a:cubicBezTo>
                  <a:cubicBezTo>
                    <a:pt x="62" y="588"/>
                    <a:pt x="58" y="575"/>
                    <a:pt x="59" y="565"/>
                  </a:cubicBezTo>
                  <a:cubicBezTo>
                    <a:pt x="61" y="555"/>
                    <a:pt x="68" y="537"/>
                    <a:pt x="68" y="537"/>
                  </a:cubicBezTo>
                  <a:cubicBezTo>
                    <a:pt x="0" y="535"/>
                    <a:pt x="0" y="535"/>
                    <a:pt x="0" y="535"/>
                  </a:cubicBezTo>
                  <a:cubicBezTo>
                    <a:pt x="9" y="397"/>
                    <a:pt x="9" y="397"/>
                    <a:pt x="9" y="397"/>
                  </a:cubicBezTo>
                  <a:cubicBezTo>
                    <a:pt x="72" y="397"/>
                    <a:pt x="72" y="397"/>
                    <a:pt x="72" y="397"/>
                  </a:cubicBezTo>
                  <a:cubicBezTo>
                    <a:pt x="72" y="397"/>
                    <a:pt x="75" y="354"/>
                    <a:pt x="75" y="333"/>
                  </a:cubicBezTo>
                  <a:cubicBezTo>
                    <a:pt x="75" y="312"/>
                    <a:pt x="73" y="285"/>
                    <a:pt x="87" y="261"/>
                  </a:cubicBezTo>
                  <a:cubicBezTo>
                    <a:pt x="101" y="238"/>
                    <a:pt x="120" y="219"/>
                    <a:pt x="131" y="204"/>
                  </a:cubicBezTo>
                  <a:cubicBezTo>
                    <a:pt x="143" y="189"/>
                    <a:pt x="145" y="188"/>
                    <a:pt x="141" y="174"/>
                  </a:cubicBezTo>
                  <a:cubicBezTo>
                    <a:pt x="138" y="161"/>
                    <a:pt x="138" y="144"/>
                    <a:pt x="130" y="145"/>
                  </a:cubicBezTo>
                  <a:cubicBezTo>
                    <a:pt x="121" y="146"/>
                    <a:pt x="114" y="145"/>
                    <a:pt x="110" y="134"/>
                  </a:cubicBezTo>
                  <a:cubicBezTo>
                    <a:pt x="105" y="123"/>
                    <a:pt x="95" y="103"/>
                    <a:pt x="95" y="89"/>
                  </a:cubicBezTo>
                  <a:cubicBezTo>
                    <a:pt x="94" y="75"/>
                    <a:pt x="97" y="73"/>
                    <a:pt x="95" y="68"/>
                  </a:cubicBezTo>
                  <a:cubicBezTo>
                    <a:pt x="93" y="64"/>
                    <a:pt x="96" y="50"/>
                    <a:pt x="96" y="38"/>
                  </a:cubicBezTo>
                  <a:cubicBezTo>
                    <a:pt x="97" y="27"/>
                    <a:pt x="111" y="0"/>
                    <a:pt x="13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32"/>
            <p:cNvSpPr/>
            <p:nvPr/>
          </p:nvSpPr>
          <p:spPr bwMode="auto">
            <a:xfrm>
              <a:off x="6554236" y="2641791"/>
              <a:ext cx="160542" cy="132899"/>
            </a:xfrm>
            <a:custGeom>
              <a:avLst/>
              <a:gdLst>
                <a:gd name="T0" fmla="*/ 61 w 64"/>
                <a:gd name="T1" fmla="*/ 0 h 53"/>
                <a:gd name="T2" fmla="*/ 64 w 64"/>
                <a:gd name="T3" fmla="*/ 11 h 53"/>
                <a:gd name="T4" fmla="*/ 0 w 64"/>
                <a:gd name="T5" fmla="*/ 53 h 53"/>
                <a:gd name="T6" fmla="*/ 4 w 64"/>
                <a:gd name="T7" fmla="*/ 25 h 53"/>
                <a:gd name="T8" fmla="*/ 35 w 64"/>
                <a:gd name="T9" fmla="*/ 5 h 53"/>
                <a:gd name="T10" fmla="*/ 61 w 64"/>
                <a:gd name="T11" fmla="*/ 0 h 53"/>
              </a:gdLst>
              <a:ahLst/>
              <a:cxnLst>
                <a:cxn ang="0">
                  <a:pos x="T0" y="T1"/>
                </a:cxn>
                <a:cxn ang="0">
                  <a:pos x="T2" y="T3"/>
                </a:cxn>
                <a:cxn ang="0">
                  <a:pos x="T4" y="T5"/>
                </a:cxn>
                <a:cxn ang="0">
                  <a:pos x="T6" y="T7"/>
                </a:cxn>
                <a:cxn ang="0">
                  <a:pos x="T8" y="T9"/>
                </a:cxn>
                <a:cxn ang="0">
                  <a:pos x="T10" y="T11"/>
                </a:cxn>
              </a:cxnLst>
              <a:rect l="0" t="0" r="r" b="b"/>
              <a:pathLst>
                <a:path w="64" h="53">
                  <a:moveTo>
                    <a:pt x="61" y="0"/>
                  </a:moveTo>
                  <a:cubicBezTo>
                    <a:pt x="62" y="4"/>
                    <a:pt x="63" y="7"/>
                    <a:pt x="64" y="11"/>
                  </a:cubicBezTo>
                  <a:cubicBezTo>
                    <a:pt x="32" y="9"/>
                    <a:pt x="14" y="34"/>
                    <a:pt x="0" y="53"/>
                  </a:cubicBezTo>
                  <a:cubicBezTo>
                    <a:pt x="5" y="44"/>
                    <a:pt x="5" y="32"/>
                    <a:pt x="4" y="25"/>
                  </a:cubicBezTo>
                  <a:cubicBezTo>
                    <a:pt x="12" y="17"/>
                    <a:pt x="24" y="9"/>
                    <a:pt x="35" y="5"/>
                  </a:cubicBezTo>
                  <a:cubicBezTo>
                    <a:pt x="44" y="1"/>
                    <a:pt x="54" y="0"/>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62" name="组合 61"/>
          <p:cNvGrpSpPr/>
          <p:nvPr/>
        </p:nvGrpSpPr>
        <p:grpSpPr>
          <a:xfrm>
            <a:off x="7077959" y="2405138"/>
            <a:ext cx="818248" cy="2577606"/>
            <a:chOff x="5268835" y="2004938"/>
            <a:chExt cx="1019603" cy="3211908"/>
          </a:xfrm>
        </p:grpSpPr>
        <p:sp>
          <p:nvSpPr>
            <p:cNvPr id="40" name="任意多边形 33"/>
            <p:cNvSpPr/>
            <p:nvPr/>
          </p:nvSpPr>
          <p:spPr bwMode="auto">
            <a:xfrm>
              <a:off x="5268835" y="2004938"/>
              <a:ext cx="1019603" cy="3211908"/>
            </a:xfrm>
            <a:custGeom>
              <a:avLst/>
              <a:gdLst>
                <a:gd name="T0" fmla="*/ 273 w 407"/>
                <a:gd name="T1" fmla="*/ 43 h 1282"/>
                <a:gd name="T2" fmla="*/ 265 w 407"/>
                <a:gd name="T3" fmla="*/ 137 h 1282"/>
                <a:gd name="T4" fmla="*/ 241 w 407"/>
                <a:gd name="T5" fmla="*/ 189 h 1282"/>
                <a:gd name="T6" fmla="*/ 283 w 407"/>
                <a:gd name="T7" fmla="*/ 219 h 1282"/>
                <a:gd name="T8" fmla="*/ 362 w 407"/>
                <a:gd name="T9" fmla="*/ 322 h 1282"/>
                <a:gd name="T10" fmla="*/ 391 w 407"/>
                <a:gd name="T11" fmla="*/ 425 h 1282"/>
                <a:gd name="T12" fmla="*/ 331 w 407"/>
                <a:gd name="T13" fmla="*/ 448 h 1282"/>
                <a:gd name="T14" fmla="*/ 331 w 407"/>
                <a:gd name="T15" fmla="*/ 535 h 1282"/>
                <a:gd name="T16" fmla="*/ 340 w 407"/>
                <a:gd name="T17" fmla="*/ 679 h 1282"/>
                <a:gd name="T18" fmla="*/ 321 w 407"/>
                <a:gd name="T19" fmla="*/ 798 h 1282"/>
                <a:gd name="T20" fmla="*/ 277 w 407"/>
                <a:gd name="T21" fmla="*/ 1095 h 1282"/>
                <a:gd name="T22" fmla="*/ 305 w 407"/>
                <a:gd name="T23" fmla="*/ 1167 h 1282"/>
                <a:gd name="T24" fmla="*/ 338 w 407"/>
                <a:gd name="T25" fmla="*/ 1199 h 1282"/>
                <a:gd name="T26" fmla="*/ 306 w 407"/>
                <a:gd name="T27" fmla="*/ 1223 h 1282"/>
                <a:gd name="T28" fmla="*/ 252 w 407"/>
                <a:gd name="T29" fmla="*/ 1213 h 1282"/>
                <a:gd name="T30" fmla="*/ 188 w 407"/>
                <a:gd name="T31" fmla="*/ 1201 h 1282"/>
                <a:gd name="T32" fmla="*/ 192 w 407"/>
                <a:gd name="T33" fmla="*/ 1132 h 1282"/>
                <a:gd name="T34" fmla="*/ 187 w 407"/>
                <a:gd name="T35" fmla="*/ 887 h 1282"/>
                <a:gd name="T36" fmla="*/ 88 w 407"/>
                <a:gd name="T37" fmla="*/ 1211 h 1282"/>
                <a:gd name="T38" fmla="*/ 105 w 407"/>
                <a:gd name="T39" fmla="*/ 1257 h 1282"/>
                <a:gd name="T40" fmla="*/ 29 w 407"/>
                <a:gd name="T41" fmla="*/ 1263 h 1282"/>
                <a:gd name="T42" fmla="*/ 3 w 407"/>
                <a:gd name="T43" fmla="*/ 1218 h 1282"/>
                <a:gd name="T44" fmla="*/ 7 w 407"/>
                <a:gd name="T45" fmla="*/ 1165 h 1282"/>
                <a:gd name="T46" fmla="*/ 84 w 407"/>
                <a:gd name="T47" fmla="*/ 675 h 1282"/>
                <a:gd name="T48" fmla="*/ 83 w 407"/>
                <a:gd name="T49" fmla="*/ 584 h 1282"/>
                <a:gd name="T50" fmla="*/ 95 w 407"/>
                <a:gd name="T51" fmla="*/ 485 h 1282"/>
                <a:gd name="T52" fmla="*/ 66 w 407"/>
                <a:gd name="T53" fmla="*/ 337 h 1282"/>
                <a:gd name="T54" fmla="*/ 106 w 407"/>
                <a:gd name="T55" fmla="*/ 211 h 1282"/>
                <a:gd name="T56" fmla="*/ 159 w 407"/>
                <a:gd name="T57" fmla="*/ 164 h 1282"/>
                <a:gd name="T58" fmla="*/ 163 w 407"/>
                <a:gd name="T59" fmla="*/ 144 h 1282"/>
                <a:gd name="T60" fmla="*/ 150 w 407"/>
                <a:gd name="T61" fmla="*/ 104 h 1282"/>
                <a:gd name="T62" fmla="*/ 169 w 407"/>
                <a:gd name="T63" fmla="*/ 26 h 1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1282">
                  <a:moveTo>
                    <a:pt x="245" y="15"/>
                  </a:moveTo>
                  <a:cubicBezTo>
                    <a:pt x="255" y="16"/>
                    <a:pt x="266" y="22"/>
                    <a:pt x="273" y="43"/>
                  </a:cubicBezTo>
                  <a:cubicBezTo>
                    <a:pt x="281" y="64"/>
                    <a:pt x="282" y="80"/>
                    <a:pt x="275" y="95"/>
                  </a:cubicBezTo>
                  <a:cubicBezTo>
                    <a:pt x="268" y="111"/>
                    <a:pt x="268" y="123"/>
                    <a:pt x="265" y="137"/>
                  </a:cubicBezTo>
                  <a:cubicBezTo>
                    <a:pt x="262" y="151"/>
                    <a:pt x="252" y="174"/>
                    <a:pt x="246" y="176"/>
                  </a:cubicBezTo>
                  <a:cubicBezTo>
                    <a:pt x="239" y="177"/>
                    <a:pt x="241" y="182"/>
                    <a:pt x="241" y="189"/>
                  </a:cubicBezTo>
                  <a:cubicBezTo>
                    <a:pt x="241" y="195"/>
                    <a:pt x="246" y="204"/>
                    <a:pt x="246" y="204"/>
                  </a:cubicBezTo>
                  <a:cubicBezTo>
                    <a:pt x="246" y="204"/>
                    <a:pt x="264" y="215"/>
                    <a:pt x="283" y="219"/>
                  </a:cubicBezTo>
                  <a:cubicBezTo>
                    <a:pt x="302" y="224"/>
                    <a:pt x="330" y="245"/>
                    <a:pt x="332" y="271"/>
                  </a:cubicBezTo>
                  <a:cubicBezTo>
                    <a:pt x="334" y="297"/>
                    <a:pt x="346" y="308"/>
                    <a:pt x="362" y="322"/>
                  </a:cubicBezTo>
                  <a:cubicBezTo>
                    <a:pt x="378" y="336"/>
                    <a:pt x="393" y="336"/>
                    <a:pt x="399" y="360"/>
                  </a:cubicBezTo>
                  <a:cubicBezTo>
                    <a:pt x="404" y="385"/>
                    <a:pt x="407" y="418"/>
                    <a:pt x="391" y="425"/>
                  </a:cubicBezTo>
                  <a:cubicBezTo>
                    <a:pt x="376" y="432"/>
                    <a:pt x="337" y="429"/>
                    <a:pt x="337" y="429"/>
                  </a:cubicBezTo>
                  <a:cubicBezTo>
                    <a:pt x="337" y="429"/>
                    <a:pt x="337" y="442"/>
                    <a:pt x="331" y="448"/>
                  </a:cubicBezTo>
                  <a:cubicBezTo>
                    <a:pt x="325" y="454"/>
                    <a:pt x="315" y="459"/>
                    <a:pt x="315" y="459"/>
                  </a:cubicBezTo>
                  <a:cubicBezTo>
                    <a:pt x="315" y="459"/>
                    <a:pt x="328" y="504"/>
                    <a:pt x="331" y="535"/>
                  </a:cubicBezTo>
                  <a:cubicBezTo>
                    <a:pt x="334" y="565"/>
                    <a:pt x="338" y="630"/>
                    <a:pt x="341" y="645"/>
                  </a:cubicBezTo>
                  <a:cubicBezTo>
                    <a:pt x="344" y="661"/>
                    <a:pt x="346" y="674"/>
                    <a:pt x="340" y="679"/>
                  </a:cubicBezTo>
                  <a:cubicBezTo>
                    <a:pt x="334" y="684"/>
                    <a:pt x="330" y="685"/>
                    <a:pt x="330" y="685"/>
                  </a:cubicBezTo>
                  <a:cubicBezTo>
                    <a:pt x="330" y="685"/>
                    <a:pt x="327" y="755"/>
                    <a:pt x="321" y="798"/>
                  </a:cubicBezTo>
                  <a:cubicBezTo>
                    <a:pt x="314" y="840"/>
                    <a:pt x="304" y="888"/>
                    <a:pt x="296" y="938"/>
                  </a:cubicBezTo>
                  <a:cubicBezTo>
                    <a:pt x="287" y="988"/>
                    <a:pt x="280" y="1070"/>
                    <a:pt x="277" y="1095"/>
                  </a:cubicBezTo>
                  <a:cubicBezTo>
                    <a:pt x="274" y="1120"/>
                    <a:pt x="273" y="1122"/>
                    <a:pt x="277" y="1132"/>
                  </a:cubicBezTo>
                  <a:cubicBezTo>
                    <a:pt x="281" y="1142"/>
                    <a:pt x="310" y="1164"/>
                    <a:pt x="305" y="1167"/>
                  </a:cubicBezTo>
                  <a:cubicBezTo>
                    <a:pt x="300" y="1171"/>
                    <a:pt x="300" y="1171"/>
                    <a:pt x="300" y="1171"/>
                  </a:cubicBezTo>
                  <a:cubicBezTo>
                    <a:pt x="300" y="1171"/>
                    <a:pt x="321" y="1199"/>
                    <a:pt x="338" y="1199"/>
                  </a:cubicBezTo>
                  <a:cubicBezTo>
                    <a:pt x="356" y="1199"/>
                    <a:pt x="377" y="1204"/>
                    <a:pt x="377" y="1217"/>
                  </a:cubicBezTo>
                  <a:cubicBezTo>
                    <a:pt x="377" y="1231"/>
                    <a:pt x="324" y="1223"/>
                    <a:pt x="306" y="1223"/>
                  </a:cubicBezTo>
                  <a:cubicBezTo>
                    <a:pt x="288" y="1223"/>
                    <a:pt x="270" y="1213"/>
                    <a:pt x="260" y="1209"/>
                  </a:cubicBezTo>
                  <a:cubicBezTo>
                    <a:pt x="251" y="1205"/>
                    <a:pt x="252" y="1213"/>
                    <a:pt x="252" y="1213"/>
                  </a:cubicBezTo>
                  <a:cubicBezTo>
                    <a:pt x="252" y="1213"/>
                    <a:pt x="229" y="1214"/>
                    <a:pt x="212" y="1212"/>
                  </a:cubicBezTo>
                  <a:cubicBezTo>
                    <a:pt x="196" y="1210"/>
                    <a:pt x="188" y="1210"/>
                    <a:pt x="188" y="1201"/>
                  </a:cubicBezTo>
                  <a:cubicBezTo>
                    <a:pt x="188" y="1191"/>
                    <a:pt x="188" y="1187"/>
                    <a:pt x="188" y="1187"/>
                  </a:cubicBezTo>
                  <a:cubicBezTo>
                    <a:pt x="188" y="1187"/>
                    <a:pt x="188" y="1161"/>
                    <a:pt x="192" y="1132"/>
                  </a:cubicBezTo>
                  <a:cubicBezTo>
                    <a:pt x="197" y="1103"/>
                    <a:pt x="194" y="990"/>
                    <a:pt x="192" y="956"/>
                  </a:cubicBezTo>
                  <a:cubicBezTo>
                    <a:pt x="190" y="922"/>
                    <a:pt x="187" y="887"/>
                    <a:pt x="187" y="887"/>
                  </a:cubicBezTo>
                  <a:cubicBezTo>
                    <a:pt x="187" y="887"/>
                    <a:pt x="153" y="1006"/>
                    <a:pt x="134" y="1072"/>
                  </a:cubicBezTo>
                  <a:cubicBezTo>
                    <a:pt x="115" y="1137"/>
                    <a:pt x="93" y="1208"/>
                    <a:pt x="88" y="1211"/>
                  </a:cubicBezTo>
                  <a:cubicBezTo>
                    <a:pt x="83" y="1214"/>
                    <a:pt x="84" y="1218"/>
                    <a:pt x="84" y="1218"/>
                  </a:cubicBezTo>
                  <a:cubicBezTo>
                    <a:pt x="84" y="1218"/>
                    <a:pt x="104" y="1241"/>
                    <a:pt x="105" y="1257"/>
                  </a:cubicBezTo>
                  <a:cubicBezTo>
                    <a:pt x="106" y="1273"/>
                    <a:pt x="110" y="1278"/>
                    <a:pt x="94" y="1280"/>
                  </a:cubicBezTo>
                  <a:cubicBezTo>
                    <a:pt x="79" y="1282"/>
                    <a:pt x="41" y="1273"/>
                    <a:pt x="29" y="1263"/>
                  </a:cubicBezTo>
                  <a:cubicBezTo>
                    <a:pt x="16" y="1254"/>
                    <a:pt x="15" y="1245"/>
                    <a:pt x="9" y="1240"/>
                  </a:cubicBezTo>
                  <a:cubicBezTo>
                    <a:pt x="3" y="1236"/>
                    <a:pt x="0" y="1229"/>
                    <a:pt x="3" y="1218"/>
                  </a:cubicBezTo>
                  <a:cubicBezTo>
                    <a:pt x="6" y="1208"/>
                    <a:pt x="6" y="1205"/>
                    <a:pt x="6" y="1205"/>
                  </a:cubicBezTo>
                  <a:cubicBezTo>
                    <a:pt x="6" y="1205"/>
                    <a:pt x="1" y="1202"/>
                    <a:pt x="7" y="1165"/>
                  </a:cubicBezTo>
                  <a:cubicBezTo>
                    <a:pt x="13" y="1129"/>
                    <a:pt x="41" y="934"/>
                    <a:pt x="60" y="847"/>
                  </a:cubicBezTo>
                  <a:cubicBezTo>
                    <a:pt x="79" y="759"/>
                    <a:pt x="84" y="686"/>
                    <a:pt x="84" y="675"/>
                  </a:cubicBezTo>
                  <a:cubicBezTo>
                    <a:pt x="84" y="663"/>
                    <a:pt x="81" y="664"/>
                    <a:pt x="74" y="660"/>
                  </a:cubicBezTo>
                  <a:cubicBezTo>
                    <a:pt x="66" y="656"/>
                    <a:pt x="81" y="609"/>
                    <a:pt x="83" y="584"/>
                  </a:cubicBezTo>
                  <a:cubicBezTo>
                    <a:pt x="85" y="559"/>
                    <a:pt x="87" y="542"/>
                    <a:pt x="87" y="525"/>
                  </a:cubicBezTo>
                  <a:cubicBezTo>
                    <a:pt x="86" y="508"/>
                    <a:pt x="93" y="497"/>
                    <a:pt x="95" y="485"/>
                  </a:cubicBezTo>
                  <a:cubicBezTo>
                    <a:pt x="97" y="472"/>
                    <a:pt x="101" y="438"/>
                    <a:pt x="91" y="408"/>
                  </a:cubicBezTo>
                  <a:cubicBezTo>
                    <a:pt x="81" y="379"/>
                    <a:pt x="71" y="344"/>
                    <a:pt x="66" y="337"/>
                  </a:cubicBezTo>
                  <a:cubicBezTo>
                    <a:pt x="62" y="331"/>
                    <a:pt x="66" y="309"/>
                    <a:pt x="69" y="282"/>
                  </a:cubicBezTo>
                  <a:cubicBezTo>
                    <a:pt x="72" y="254"/>
                    <a:pt x="78" y="226"/>
                    <a:pt x="106" y="211"/>
                  </a:cubicBezTo>
                  <a:cubicBezTo>
                    <a:pt x="134" y="196"/>
                    <a:pt x="146" y="191"/>
                    <a:pt x="153" y="179"/>
                  </a:cubicBezTo>
                  <a:cubicBezTo>
                    <a:pt x="160" y="168"/>
                    <a:pt x="155" y="166"/>
                    <a:pt x="159" y="164"/>
                  </a:cubicBezTo>
                  <a:cubicBezTo>
                    <a:pt x="164" y="161"/>
                    <a:pt x="164" y="160"/>
                    <a:pt x="164" y="160"/>
                  </a:cubicBezTo>
                  <a:cubicBezTo>
                    <a:pt x="164" y="160"/>
                    <a:pt x="164" y="149"/>
                    <a:pt x="163" y="144"/>
                  </a:cubicBezTo>
                  <a:cubicBezTo>
                    <a:pt x="162" y="140"/>
                    <a:pt x="157" y="139"/>
                    <a:pt x="155" y="134"/>
                  </a:cubicBezTo>
                  <a:cubicBezTo>
                    <a:pt x="153" y="129"/>
                    <a:pt x="149" y="113"/>
                    <a:pt x="150" y="104"/>
                  </a:cubicBezTo>
                  <a:cubicBezTo>
                    <a:pt x="151" y="95"/>
                    <a:pt x="153" y="93"/>
                    <a:pt x="153" y="93"/>
                  </a:cubicBezTo>
                  <a:cubicBezTo>
                    <a:pt x="153" y="93"/>
                    <a:pt x="149" y="41"/>
                    <a:pt x="169" y="26"/>
                  </a:cubicBezTo>
                  <a:cubicBezTo>
                    <a:pt x="190" y="11"/>
                    <a:pt x="225" y="0"/>
                    <a:pt x="245" y="1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34"/>
            <p:cNvSpPr/>
            <p:nvPr/>
          </p:nvSpPr>
          <p:spPr bwMode="auto">
            <a:xfrm>
              <a:off x="5664343" y="2405762"/>
              <a:ext cx="230713" cy="200944"/>
            </a:xfrm>
            <a:custGeom>
              <a:avLst/>
              <a:gdLst>
                <a:gd name="T0" fmla="*/ 83 w 92"/>
                <a:gd name="T1" fmla="*/ 31 h 80"/>
                <a:gd name="T2" fmla="*/ 88 w 92"/>
                <a:gd name="T3" fmla="*/ 44 h 80"/>
                <a:gd name="T4" fmla="*/ 89 w 92"/>
                <a:gd name="T5" fmla="*/ 45 h 80"/>
                <a:gd name="T6" fmla="*/ 92 w 92"/>
                <a:gd name="T7" fmla="*/ 80 h 80"/>
                <a:gd name="T8" fmla="*/ 88 w 92"/>
                <a:gd name="T9" fmla="*/ 76 h 80"/>
                <a:gd name="T10" fmla="*/ 76 w 92"/>
                <a:gd name="T11" fmla="*/ 58 h 80"/>
                <a:gd name="T12" fmla="*/ 67 w 92"/>
                <a:gd name="T13" fmla="*/ 77 h 80"/>
                <a:gd name="T14" fmla="*/ 0 w 92"/>
                <a:gd name="T15" fmla="*/ 5 h 80"/>
                <a:gd name="T16" fmla="*/ 1 w 92"/>
                <a:gd name="T17" fmla="*/ 4 h 80"/>
                <a:gd name="T18" fmla="*/ 6 w 92"/>
                <a:gd name="T19" fmla="*/ 0 h 80"/>
                <a:gd name="T20" fmla="*/ 32 w 92"/>
                <a:gd name="T21" fmla="*/ 30 h 80"/>
                <a:gd name="T22" fmla="*/ 75 w 92"/>
                <a:gd name="T23" fmla="*/ 55 h 80"/>
                <a:gd name="T24" fmla="*/ 83 w 92"/>
                <a:gd name="T25" fmla="*/ 32 h 80"/>
                <a:gd name="T26" fmla="*/ 83 w 92"/>
                <a:gd name="T27" fmla="*/ 3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80">
                  <a:moveTo>
                    <a:pt x="83" y="31"/>
                  </a:moveTo>
                  <a:cubicBezTo>
                    <a:pt x="84" y="38"/>
                    <a:pt x="88" y="44"/>
                    <a:pt x="88" y="44"/>
                  </a:cubicBezTo>
                  <a:cubicBezTo>
                    <a:pt x="88" y="44"/>
                    <a:pt x="88" y="44"/>
                    <a:pt x="89" y="45"/>
                  </a:cubicBezTo>
                  <a:cubicBezTo>
                    <a:pt x="88" y="52"/>
                    <a:pt x="90" y="68"/>
                    <a:pt x="92" y="80"/>
                  </a:cubicBezTo>
                  <a:cubicBezTo>
                    <a:pt x="91" y="80"/>
                    <a:pt x="90" y="79"/>
                    <a:pt x="88" y="76"/>
                  </a:cubicBezTo>
                  <a:cubicBezTo>
                    <a:pt x="82" y="63"/>
                    <a:pt x="80" y="56"/>
                    <a:pt x="76" y="58"/>
                  </a:cubicBezTo>
                  <a:cubicBezTo>
                    <a:pt x="72" y="60"/>
                    <a:pt x="70" y="69"/>
                    <a:pt x="67" y="77"/>
                  </a:cubicBezTo>
                  <a:cubicBezTo>
                    <a:pt x="52" y="58"/>
                    <a:pt x="15" y="18"/>
                    <a:pt x="0" y="5"/>
                  </a:cubicBezTo>
                  <a:cubicBezTo>
                    <a:pt x="0" y="5"/>
                    <a:pt x="1" y="4"/>
                    <a:pt x="1" y="4"/>
                  </a:cubicBezTo>
                  <a:cubicBezTo>
                    <a:pt x="4" y="2"/>
                    <a:pt x="5" y="1"/>
                    <a:pt x="6" y="0"/>
                  </a:cubicBezTo>
                  <a:cubicBezTo>
                    <a:pt x="9" y="9"/>
                    <a:pt x="20" y="24"/>
                    <a:pt x="32" y="30"/>
                  </a:cubicBezTo>
                  <a:cubicBezTo>
                    <a:pt x="45" y="38"/>
                    <a:pt x="75" y="55"/>
                    <a:pt x="75" y="55"/>
                  </a:cubicBezTo>
                  <a:cubicBezTo>
                    <a:pt x="75" y="55"/>
                    <a:pt x="81" y="41"/>
                    <a:pt x="83" y="32"/>
                  </a:cubicBezTo>
                  <a:lnTo>
                    <a:pt x="83" y="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35"/>
            <p:cNvSpPr/>
            <p:nvPr/>
          </p:nvSpPr>
          <p:spPr bwMode="auto">
            <a:xfrm>
              <a:off x="5930142" y="2856556"/>
              <a:ext cx="115888" cy="165858"/>
            </a:xfrm>
            <a:custGeom>
              <a:avLst/>
              <a:gdLst>
                <a:gd name="T0" fmla="*/ 9 w 46"/>
                <a:gd name="T1" fmla="*/ 51 h 66"/>
                <a:gd name="T2" fmla="*/ 26 w 46"/>
                <a:gd name="T3" fmla="*/ 33 h 66"/>
                <a:gd name="T4" fmla="*/ 6 w 46"/>
                <a:gd name="T5" fmla="*/ 10 h 66"/>
                <a:gd name="T6" fmla="*/ 23 w 46"/>
                <a:gd name="T7" fmla="*/ 10 h 66"/>
                <a:gd name="T8" fmla="*/ 46 w 46"/>
                <a:gd name="T9" fmla="*/ 66 h 66"/>
                <a:gd name="T10" fmla="*/ 9 w 46"/>
                <a:gd name="T11" fmla="*/ 51 h 66"/>
              </a:gdLst>
              <a:ahLst/>
              <a:cxnLst>
                <a:cxn ang="0">
                  <a:pos x="T0" y="T1"/>
                </a:cxn>
                <a:cxn ang="0">
                  <a:pos x="T2" y="T3"/>
                </a:cxn>
                <a:cxn ang="0">
                  <a:pos x="T4" y="T5"/>
                </a:cxn>
                <a:cxn ang="0">
                  <a:pos x="T6" y="T7"/>
                </a:cxn>
                <a:cxn ang="0">
                  <a:pos x="T8" y="T9"/>
                </a:cxn>
                <a:cxn ang="0">
                  <a:pos x="T10" y="T11"/>
                </a:cxn>
              </a:cxnLst>
              <a:rect l="0" t="0" r="r" b="b"/>
              <a:pathLst>
                <a:path w="46" h="66">
                  <a:moveTo>
                    <a:pt x="9" y="51"/>
                  </a:moveTo>
                  <a:cubicBezTo>
                    <a:pt x="9" y="51"/>
                    <a:pt x="26" y="46"/>
                    <a:pt x="26" y="33"/>
                  </a:cubicBezTo>
                  <a:cubicBezTo>
                    <a:pt x="26" y="19"/>
                    <a:pt x="13" y="10"/>
                    <a:pt x="6" y="10"/>
                  </a:cubicBezTo>
                  <a:cubicBezTo>
                    <a:pt x="0" y="9"/>
                    <a:pt x="10" y="0"/>
                    <a:pt x="23" y="10"/>
                  </a:cubicBezTo>
                  <a:cubicBezTo>
                    <a:pt x="36" y="21"/>
                    <a:pt x="46" y="66"/>
                    <a:pt x="46" y="66"/>
                  </a:cubicBezTo>
                  <a:cubicBezTo>
                    <a:pt x="46" y="66"/>
                    <a:pt x="19" y="56"/>
                    <a:pt x="9"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36"/>
            <p:cNvSpPr/>
            <p:nvPr/>
          </p:nvSpPr>
          <p:spPr bwMode="auto">
            <a:xfrm>
              <a:off x="6038588" y="3042615"/>
              <a:ext cx="27643" cy="124394"/>
            </a:xfrm>
            <a:custGeom>
              <a:avLst/>
              <a:gdLst>
                <a:gd name="T0" fmla="*/ 3 w 11"/>
                <a:gd name="T1" fmla="*/ 0 h 50"/>
                <a:gd name="T2" fmla="*/ 11 w 11"/>
                <a:gd name="T3" fmla="*/ 42 h 50"/>
                <a:gd name="T4" fmla="*/ 0 w 11"/>
                <a:gd name="T5" fmla="*/ 50 h 50"/>
                <a:gd name="T6" fmla="*/ 3 w 11"/>
                <a:gd name="T7" fmla="*/ 0 h 50"/>
              </a:gdLst>
              <a:ahLst/>
              <a:cxnLst>
                <a:cxn ang="0">
                  <a:pos x="T0" y="T1"/>
                </a:cxn>
                <a:cxn ang="0">
                  <a:pos x="T2" y="T3"/>
                </a:cxn>
                <a:cxn ang="0">
                  <a:pos x="T4" y="T5"/>
                </a:cxn>
                <a:cxn ang="0">
                  <a:pos x="T6" y="T7"/>
                </a:cxn>
              </a:cxnLst>
              <a:rect l="0" t="0" r="r" b="b"/>
              <a:pathLst>
                <a:path w="11" h="50">
                  <a:moveTo>
                    <a:pt x="3" y="0"/>
                  </a:moveTo>
                  <a:cubicBezTo>
                    <a:pt x="11" y="42"/>
                    <a:pt x="11" y="42"/>
                    <a:pt x="11" y="42"/>
                  </a:cubicBezTo>
                  <a:cubicBezTo>
                    <a:pt x="0" y="50"/>
                    <a:pt x="0" y="50"/>
                    <a:pt x="0" y="50"/>
                  </a:cubicBezTo>
                  <a:cubicBezTo>
                    <a:pt x="0" y="50"/>
                    <a:pt x="2" y="14"/>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64" name="组合 63"/>
          <p:cNvGrpSpPr/>
          <p:nvPr/>
        </p:nvGrpSpPr>
        <p:grpSpPr>
          <a:xfrm>
            <a:off x="5604890" y="2726805"/>
            <a:ext cx="1127434" cy="3523938"/>
            <a:chOff x="3540083" y="2278179"/>
            <a:chExt cx="846302" cy="2645225"/>
          </a:xfrm>
        </p:grpSpPr>
        <p:sp>
          <p:nvSpPr>
            <p:cNvPr id="48" name="任意多边形 41"/>
            <p:cNvSpPr/>
            <p:nvPr/>
          </p:nvSpPr>
          <p:spPr bwMode="auto">
            <a:xfrm>
              <a:off x="3540083" y="2278179"/>
              <a:ext cx="846302" cy="2645225"/>
            </a:xfrm>
            <a:custGeom>
              <a:avLst/>
              <a:gdLst>
                <a:gd name="T0" fmla="*/ 281 w 338"/>
                <a:gd name="T1" fmla="*/ 214 h 1056"/>
                <a:gd name="T2" fmla="*/ 302 w 338"/>
                <a:gd name="T3" fmla="*/ 451 h 1056"/>
                <a:gd name="T4" fmla="*/ 302 w 338"/>
                <a:gd name="T5" fmla="*/ 541 h 1056"/>
                <a:gd name="T6" fmla="*/ 296 w 338"/>
                <a:gd name="T7" fmla="*/ 578 h 1056"/>
                <a:gd name="T8" fmla="*/ 335 w 338"/>
                <a:gd name="T9" fmla="*/ 741 h 1056"/>
                <a:gd name="T10" fmla="*/ 251 w 338"/>
                <a:gd name="T11" fmla="*/ 784 h 1056"/>
                <a:gd name="T12" fmla="*/ 258 w 338"/>
                <a:gd name="T13" fmla="*/ 582 h 1056"/>
                <a:gd name="T14" fmla="*/ 259 w 338"/>
                <a:gd name="T15" fmla="*/ 539 h 1056"/>
                <a:gd name="T16" fmla="*/ 251 w 338"/>
                <a:gd name="T17" fmla="*/ 181 h 1056"/>
                <a:gd name="T18" fmla="*/ 201 w 338"/>
                <a:gd name="T19" fmla="*/ 33 h 1056"/>
                <a:gd name="T20" fmla="*/ 203 w 338"/>
                <a:gd name="T21" fmla="*/ 102 h 1056"/>
                <a:gd name="T22" fmla="*/ 183 w 338"/>
                <a:gd name="T23" fmla="*/ 135 h 1056"/>
                <a:gd name="T24" fmla="*/ 244 w 338"/>
                <a:gd name="T25" fmla="*/ 179 h 1056"/>
                <a:gd name="T26" fmla="*/ 251 w 338"/>
                <a:gd name="T27" fmla="*/ 548 h 1056"/>
                <a:gd name="T28" fmla="*/ 241 w 338"/>
                <a:gd name="T29" fmla="*/ 549 h 1056"/>
                <a:gd name="T30" fmla="*/ 243 w 338"/>
                <a:gd name="T31" fmla="*/ 584 h 1056"/>
                <a:gd name="T32" fmla="*/ 251 w 338"/>
                <a:gd name="T33" fmla="*/ 784 h 1056"/>
                <a:gd name="T34" fmla="*/ 235 w 338"/>
                <a:gd name="T35" fmla="*/ 785 h 1056"/>
                <a:gd name="T36" fmla="*/ 227 w 338"/>
                <a:gd name="T37" fmla="*/ 918 h 1056"/>
                <a:gd name="T38" fmla="*/ 235 w 338"/>
                <a:gd name="T39" fmla="*/ 1007 h 1056"/>
                <a:gd name="T40" fmla="*/ 180 w 338"/>
                <a:gd name="T41" fmla="*/ 1012 h 1056"/>
                <a:gd name="T42" fmla="*/ 168 w 338"/>
                <a:gd name="T43" fmla="*/ 947 h 1056"/>
                <a:gd name="T44" fmla="*/ 170 w 338"/>
                <a:gd name="T45" fmla="*/ 845 h 1056"/>
                <a:gd name="T46" fmla="*/ 144 w 338"/>
                <a:gd name="T47" fmla="*/ 622 h 1056"/>
                <a:gd name="T48" fmla="*/ 118 w 338"/>
                <a:gd name="T49" fmla="*/ 669 h 1056"/>
                <a:gd name="T50" fmla="*/ 89 w 338"/>
                <a:gd name="T51" fmla="*/ 894 h 1056"/>
                <a:gd name="T52" fmla="*/ 96 w 338"/>
                <a:gd name="T53" fmla="*/ 932 h 1056"/>
                <a:gd name="T54" fmla="*/ 78 w 338"/>
                <a:gd name="T55" fmla="*/ 1001 h 1056"/>
                <a:gd name="T56" fmla="*/ 28 w 338"/>
                <a:gd name="T57" fmla="*/ 1052 h 1056"/>
                <a:gd name="T58" fmla="*/ 35 w 338"/>
                <a:gd name="T59" fmla="*/ 965 h 1056"/>
                <a:gd name="T60" fmla="*/ 31 w 338"/>
                <a:gd name="T61" fmla="*/ 913 h 1056"/>
                <a:gd name="T62" fmla="*/ 27 w 338"/>
                <a:gd name="T63" fmla="*/ 724 h 1056"/>
                <a:gd name="T64" fmla="*/ 28 w 338"/>
                <a:gd name="T65" fmla="*/ 526 h 1056"/>
                <a:gd name="T66" fmla="*/ 17 w 338"/>
                <a:gd name="T67" fmla="*/ 493 h 1056"/>
                <a:gd name="T68" fmla="*/ 7 w 338"/>
                <a:gd name="T69" fmla="*/ 405 h 1056"/>
                <a:gd name="T70" fmla="*/ 20 w 338"/>
                <a:gd name="T71" fmla="*/ 233 h 1056"/>
                <a:gd name="T72" fmla="*/ 113 w 338"/>
                <a:gd name="T73" fmla="*/ 159 h 1056"/>
                <a:gd name="T74" fmla="*/ 117 w 338"/>
                <a:gd name="T75" fmla="*/ 108 h 1056"/>
                <a:gd name="T76" fmla="*/ 103 w 338"/>
                <a:gd name="T77" fmla="*/ 73 h 1056"/>
                <a:gd name="T78" fmla="*/ 108 w 338"/>
                <a:gd name="T79" fmla="*/ 33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8" h="1056">
                  <a:moveTo>
                    <a:pt x="251" y="181"/>
                  </a:moveTo>
                  <a:cubicBezTo>
                    <a:pt x="268" y="186"/>
                    <a:pt x="281" y="191"/>
                    <a:pt x="281" y="214"/>
                  </a:cubicBezTo>
                  <a:cubicBezTo>
                    <a:pt x="282" y="239"/>
                    <a:pt x="284" y="289"/>
                    <a:pt x="288" y="323"/>
                  </a:cubicBezTo>
                  <a:cubicBezTo>
                    <a:pt x="292" y="356"/>
                    <a:pt x="302" y="428"/>
                    <a:pt x="302" y="451"/>
                  </a:cubicBezTo>
                  <a:cubicBezTo>
                    <a:pt x="303" y="474"/>
                    <a:pt x="305" y="522"/>
                    <a:pt x="305" y="527"/>
                  </a:cubicBezTo>
                  <a:cubicBezTo>
                    <a:pt x="304" y="533"/>
                    <a:pt x="300" y="532"/>
                    <a:pt x="302" y="541"/>
                  </a:cubicBezTo>
                  <a:cubicBezTo>
                    <a:pt x="303" y="550"/>
                    <a:pt x="303" y="558"/>
                    <a:pt x="299" y="564"/>
                  </a:cubicBezTo>
                  <a:cubicBezTo>
                    <a:pt x="294" y="570"/>
                    <a:pt x="296" y="578"/>
                    <a:pt x="296" y="578"/>
                  </a:cubicBezTo>
                  <a:cubicBezTo>
                    <a:pt x="338" y="576"/>
                    <a:pt x="338" y="576"/>
                    <a:pt x="338" y="576"/>
                  </a:cubicBezTo>
                  <a:cubicBezTo>
                    <a:pt x="335" y="741"/>
                    <a:pt x="335" y="741"/>
                    <a:pt x="335" y="741"/>
                  </a:cubicBezTo>
                  <a:cubicBezTo>
                    <a:pt x="269" y="792"/>
                    <a:pt x="269" y="792"/>
                    <a:pt x="269" y="792"/>
                  </a:cubicBezTo>
                  <a:cubicBezTo>
                    <a:pt x="269" y="792"/>
                    <a:pt x="260" y="785"/>
                    <a:pt x="251" y="784"/>
                  </a:cubicBezTo>
                  <a:cubicBezTo>
                    <a:pt x="251" y="583"/>
                    <a:pt x="251" y="583"/>
                    <a:pt x="251" y="583"/>
                  </a:cubicBezTo>
                  <a:cubicBezTo>
                    <a:pt x="258" y="582"/>
                    <a:pt x="258" y="582"/>
                    <a:pt x="258" y="582"/>
                  </a:cubicBezTo>
                  <a:cubicBezTo>
                    <a:pt x="258" y="582"/>
                    <a:pt x="257" y="570"/>
                    <a:pt x="259" y="562"/>
                  </a:cubicBezTo>
                  <a:cubicBezTo>
                    <a:pt x="261" y="555"/>
                    <a:pt x="261" y="548"/>
                    <a:pt x="259" y="539"/>
                  </a:cubicBezTo>
                  <a:cubicBezTo>
                    <a:pt x="259" y="539"/>
                    <a:pt x="256" y="547"/>
                    <a:pt x="251" y="548"/>
                  </a:cubicBezTo>
                  <a:lnTo>
                    <a:pt x="251" y="181"/>
                  </a:lnTo>
                  <a:close/>
                  <a:moveTo>
                    <a:pt x="159" y="0"/>
                  </a:moveTo>
                  <a:cubicBezTo>
                    <a:pt x="177" y="0"/>
                    <a:pt x="198" y="14"/>
                    <a:pt x="201" y="33"/>
                  </a:cubicBezTo>
                  <a:cubicBezTo>
                    <a:pt x="203" y="52"/>
                    <a:pt x="202" y="79"/>
                    <a:pt x="202" y="79"/>
                  </a:cubicBezTo>
                  <a:cubicBezTo>
                    <a:pt x="202" y="79"/>
                    <a:pt x="208" y="92"/>
                    <a:pt x="203" y="102"/>
                  </a:cubicBezTo>
                  <a:cubicBezTo>
                    <a:pt x="198" y="112"/>
                    <a:pt x="186" y="110"/>
                    <a:pt x="186" y="110"/>
                  </a:cubicBezTo>
                  <a:cubicBezTo>
                    <a:pt x="186" y="110"/>
                    <a:pt x="183" y="126"/>
                    <a:pt x="183" y="135"/>
                  </a:cubicBezTo>
                  <a:cubicBezTo>
                    <a:pt x="183" y="144"/>
                    <a:pt x="183" y="150"/>
                    <a:pt x="191" y="156"/>
                  </a:cubicBezTo>
                  <a:cubicBezTo>
                    <a:pt x="198" y="162"/>
                    <a:pt x="224" y="173"/>
                    <a:pt x="244" y="179"/>
                  </a:cubicBezTo>
                  <a:cubicBezTo>
                    <a:pt x="247" y="180"/>
                    <a:pt x="249" y="180"/>
                    <a:pt x="251" y="181"/>
                  </a:cubicBezTo>
                  <a:cubicBezTo>
                    <a:pt x="251" y="548"/>
                    <a:pt x="251" y="548"/>
                    <a:pt x="251" y="548"/>
                  </a:cubicBezTo>
                  <a:cubicBezTo>
                    <a:pt x="251" y="548"/>
                    <a:pt x="250" y="548"/>
                    <a:pt x="250" y="548"/>
                  </a:cubicBezTo>
                  <a:cubicBezTo>
                    <a:pt x="244" y="548"/>
                    <a:pt x="241" y="549"/>
                    <a:pt x="241" y="549"/>
                  </a:cubicBezTo>
                  <a:cubicBezTo>
                    <a:pt x="241" y="549"/>
                    <a:pt x="244" y="559"/>
                    <a:pt x="244" y="567"/>
                  </a:cubicBezTo>
                  <a:cubicBezTo>
                    <a:pt x="244" y="576"/>
                    <a:pt x="243" y="584"/>
                    <a:pt x="243" y="584"/>
                  </a:cubicBezTo>
                  <a:cubicBezTo>
                    <a:pt x="251" y="583"/>
                    <a:pt x="251" y="583"/>
                    <a:pt x="251" y="583"/>
                  </a:cubicBezTo>
                  <a:cubicBezTo>
                    <a:pt x="251" y="784"/>
                    <a:pt x="251" y="784"/>
                    <a:pt x="251" y="784"/>
                  </a:cubicBezTo>
                  <a:cubicBezTo>
                    <a:pt x="250" y="784"/>
                    <a:pt x="250" y="784"/>
                    <a:pt x="249" y="784"/>
                  </a:cubicBezTo>
                  <a:cubicBezTo>
                    <a:pt x="240" y="784"/>
                    <a:pt x="235" y="785"/>
                    <a:pt x="235" y="785"/>
                  </a:cubicBezTo>
                  <a:cubicBezTo>
                    <a:pt x="235" y="785"/>
                    <a:pt x="237" y="834"/>
                    <a:pt x="237" y="853"/>
                  </a:cubicBezTo>
                  <a:cubicBezTo>
                    <a:pt x="237" y="873"/>
                    <a:pt x="236" y="904"/>
                    <a:pt x="227" y="918"/>
                  </a:cubicBezTo>
                  <a:cubicBezTo>
                    <a:pt x="219" y="932"/>
                    <a:pt x="217" y="937"/>
                    <a:pt x="217" y="949"/>
                  </a:cubicBezTo>
                  <a:cubicBezTo>
                    <a:pt x="217" y="962"/>
                    <a:pt x="236" y="995"/>
                    <a:pt x="235" y="1007"/>
                  </a:cubicBezTo>
                  <a:cubicBezTo>
                    <a:pt x="235" y="1018"/>
                    <a:pt x="232" y="1036"/>
                    <a:pt x="213" y="1035"/>
                  </a:cubicBezTo>
                  <a:cubicBezTo>
                    <a:pt x="194" y="1035"/>
                    <a:pt x="180" y="1027"/>
                    <a:pt x="180" y="1012"/>
                  </a:cubicBezTo>
                  <a:cubicBezTo>
                    <a:pt x="180" y="996"/>
                    <a:pt x="182" y="987"/>
                    <a:pt x="176" y="981"/>
                  </a:cubicBezTo>
                  <a:cubicBezTo>
                    <a:pt x="170" y="975"/>
                    <a:pt x="179" y="962"/>
                    <a:pt x="168" y="947"/>
                  </a:cubicBezTo>
                  <a:cubicBezTo>
                    <a:pt x="158" y="932"/>
                    <a:pt x="170" y="930"/>
                    <a:pt x="167" y="917"/>
                  </a:cubicBezTo>
                  <a:cubicBezTo>
                    <a:pt x="164" y="903"/>
                    <a:pt x="169" y="861"/>
                    <a:pt x="170" y="845"/>
                  </a:cubicBezTo>
                  <a:cubicBezTo>
                    <a:pt x="171" y="828"/>
                    <a:pt x="168" y="809"/>
                    <a:pt x="160" y="738"/>
                  </a:cubicBezTo>
                  <a:cubicBezTo>
                    <a:pt x="151" y="668"/>
                    <a:pt x="146" y="637"/>
                    <a:pt x="144" y="622"/>
                  </a:cubicBezTo>
                  <a:cubicBezTo>
                    <a:pt x="142" y="606"/>
                    <a:pt x="138" y="587"/>
                    <a:pt x="138" y="587"/>
                  </a:cubicBezTo>
                  <a:cubicBezTo>
                    <a:pt x="138" y="587"/>
                    <a:pt x="127" y="653"/>
                    <a:pt x="118" y="669"/>
                  </a:cubicBezTo>
                  <a:cubicBezTo>
                    <a:pt x="109" y="686"/>
                    <a:pt x="99" y="768"/>
                    <a:pt x="96" y="792"/>
                  </a:cubicBezTo>
                  <a:cubicBezTo>
                    <a:pt x="93" y="816"/>
                    <a:pt x="95" y="886"/>
                    <a:pt x="89" y="894"/>
                  </a:cubicBezTo>
                  <a:cubicBezTo>
                    <a:pt x="84" y="901"/>
                    <a:pt x="81" y="912"/>
                    <a:pt x="81" y="912"/>
                  </a:cubicBezTo>
                  <a:cubicBezTo>
                    <a:pt x="81" y="912"/>
                    <a:pt x="96" y="920"/>
                    <a:pt x="96" y="932"/>
                  </a:cubicBezTo>
                  <a:cubicBezTo>
                    <a:pt x="96" y="944"/>
                    <a:pt x="85" y="954"/>
                    <a:pt x="85" y="969"/>
                  </a:cubicBezTo>
                  <a:cubicBezTo>
                    <a:pt x="86" y="985"/>
                    <a:pt x="84" y="998"/>
                    <a:pt x="78" y="1001"/>
                  </a:cubicBezTo>
                  <a:cubicBezTo>
                    <a:pt x="72" y="1004"/>
                    <a:pt x="73" y="1031"/>
                    <a:pt x="65" y="1040"/>
                  </a:cubicBezTo>
                  <a:cubicBezTo>
                    <a:pt x="57" y="1049"/>
                    <a:pt x="44" y="1056"/>
                    <a:pt x="28" y="1052"/>
                  </a:cubicBezTo>
                  <a:cubicBezTo>
                    <a:pt x="12" y="1047"/>
                    <a:pt x="12" y="1026"/>
                    <a:pt x="20" y="1006"/>
                  </a:cubicBezTo>
                  <a:cubicBezTo>
                    <a:pt x="28" y="986"/>
                    <a:pt x="37" y="973"/>
                    <a:pt x="35" y="965"/>
                  </a:cubicBezTo>
                  <a:cubicBezTo>
                    <a:pt x="32" y="957"/>
                    <a:pt x="29" y="945"/>
                    <a:pt x="37" y="937"/>
                  </a:cubicBezTo>
                  <a:cubicBezTo>
                    <a:pt x="45" y="929"/>
                    <a:pt x="36" y="920"/>
                    <a:pt x="31" y="913"/>
                  </a:cubicBezTo>
                  <a:cubicBezTo>
                    <a:pt x="26" y="906"/>
                    <a:pt x="27" y="875"/>
                    <a:pt x="27" y="857"/>
                  </a:cubicBezTo>
                  <a:cubicBezTo>
                    <a:pt x="26" y="840"/>
                    <a:pt x="28" y="755"/>
                    <a:pt x="27" y="724"/>
                  </a:cubicBezTo>
                  <a:cubicBezTo>
                    <a:pt x="26" y="692"/>
                    <a:pt x="23" y="598"/>
                    <a:pt x="28" y="572"/>
                  </a:cubicBezTo>
                  <a:cubicBezTo>
                    <a:pt x="32" y="546"/>
                    <a:pt x="28" y="526"/>
                    <a:pt x="28" y="526"/>
                  </a:cubicBezTo>
                  <a:cubicBezTo>
                    <a:pt x="28" y="526"/>
                    <a:pt x="18" y="531"/>
                    <a:pt x="18" y="522"/>
                  </a:cubicBezTo>
                  <a:cubicBezTo>
                    <a:pt x="18" y="512"/>
                    <a:pt x="22" y="510"/>
                    <a:pt x="17" y="493"/>
                  </a:cubicBezTo>
                  <a:cubicBezTo>
                    <a:pt x="13" y="476"/>
                    <a:pt x="12" y="460"/>
                    <a:pt x="7" y="447"/>
                  </a:cubicBezTo>
                  <a:cubicBezTo>
                    <a:pt x="1" y="434"/>
                    <a:pt x="0" y="412"/>
                    <a:pt x="7" y="405"/>
                  </a:cubicBezTo>
                  <a:cubicBezTo>
                    <a:pt x="13" y="398"/>
                    <a:pt x="4" y="361"/>
                    <a:pt x="9" y="332"/>
                  </a:cubicBezTo>
                  <a:cubicBezTo>
                    <a:pt x="15" y="304"/>
                    <a:pt x="19" y="258"/>
                    <a:pt x="20" y="233"/>
                  </a:cubicBezTo>
                  <a:cubicBezTo>
                    <a:pt x="20" y="209"/>
                    <a:pt x="21" y="191"/>
                    <a:pt x="53" y="183"/>
                  </a:cubicBezTo>
                  <a:cubicBezTo>
                    <a:pt x="85" y="175"/>
                    <a:pt x="109" y="166"/>
                    <a:pt x="113" y="159"/>
                  </a:cubicBezTo>
                  <a:cubicBezTo>
                    <a:pt x="118" y="153"/>
                    <a:pt x="119" y="135"/>
                    <a:pt x="118" y="127"/>
                  </a:cubicBezTo>
                  <a:cubicBezTo>
                    <a:pt x="117" y="119"/>
                    <a:pt x="117" y="113"/>
                    <a:pt x="117" y="108"/>
                  </a:cubicBezTo>
                  <a:cubicBezTo>
                    <a:pt x="117" y="103"/>
                    <a:pt x="107" y="110"/>
                    <a:pt x="105" y="102"/>
                  </a:cubicBezTo>
                  <a:cubicBezTo>
                    <a:pt x="103" y="93"/>
                    <a:pt x="102" y="75"/>
                    <a:pt x="103" y="73"/>
                  </a:cubicBezTo>
                  <a:cubicBezTo>
                    <a:pt x="105" y="72"/>
                    <a:pt x="106" y="72"/>
                    <a:pt x="108" y="72"/>
                  </a:cubicBezTo>
                  <a:cubicBezTo>
                    <a:pt x="108" y="69"/>
                    <a:pt x="107" y="52"/>
                    <a:pt x="108" y="33"/>
                  </a:cubicBezTo>
                  <a:cubicBezTo>
                    <a:pt x="109" y="16"/>
                    <a:pt x="127" y="2"/>
                    <a:pt x="1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42"/>
            <p:cNvSpPr/>
            <p:nvPr/>
          </p:nvSpPr>
          <p:spPr bwMode="auto">
            <a:xfrm>
              <a:off x="3577294" y="3471082"/>
              <a:ext cx="92498" cy="87182"/>
            </a:xfrm>
            <a:custGeom>
              <a:avLst/>
              <a:gdLst>
                <a:gd name="T0" fmla="*/ 9 w 37"/>
                <a:gd name="T1" fmla="*/ 35 h 35"/>
                <a:gd name="T2" fmla="*/ 9 w 37"/>
                <a:gd name="T3" fmla="*/ 11 h 35"/>
                <a:gd name="T4" fmla="*/ 37 w 37"/>
                <a:gd name="T5" fmla="*/ 8 h 35"/>
                <a:gd name="T6" fmla="*/ 15 w 37"/>
                <a:gd name="T7" fmla="*/ 14 h 35"/>
                <a:gd name="T8" fmla="*/ 9 w 37"/>
                <a:gd name="T9" fmla="*/ 35 h 35"/>
              </a:gdLst>
              <a:ahLst/>
              <a:cxnLst>
                <a:cxn ang="0">
                  <a:pos x="T0" y="T1"/>
                </a:cxn>
                <a:cxn ang="0">
                  <a:pos x="T2" y="T3"/>
                </a:cxn>
                <a:cxn ang="0">
                  <a:pos x="T4" y="T5"/>
                </a:cxn>
                <a:cxn ang="0">
                  <a:pos x="T6" y="T7"/>
                </a:cxn>
                <a:cxn ang="0">
                  <a:pos x="T8" y="T9"/>
                </a:cxn>
              </a:cxnLst>
              <a:rect l="0" t="0" r="r" b="b"/>
              <a:pathLst>
                <a:path w="37" h="35">
                  <a:moveTo>
                    <a:pt x="9" y="35"/>
                  </a:moveTo>
                  <a:cubicBezTo>
                    <a:pt x="9" y="35"/>
                    <a:pt x="0" y="22"/>
                    <a:pt x="9" y="11"/>
                  </a:cubicBezTo>
                  <a:cubicBezTo>
                    <a:pt x="17" y="0"/>
                    <a:pt x="37" y="8"/>
                    <a:pt x="37" y="8"/>
                  </a:cubicBezTo>
                  <a:cubicBezTo>
                    <a:pt x="37" y="8"/>
                    <a:pt x="23" y="8"/>
                    <a:pt x="15" y="14"/>
                  </a:cubicBezTo>
                  <a:cubicBezTo>
                    <a:pt x="8" y="20"/>
                    <a:pt x="10" y="24"/>
                    <a:pt x="9"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43"/>
            <p:cNvSpPr/>
            <p:nvPr/>
          </p:nvSpPr>
          <p:spPr bwMode="auto">
            <a:xfrm>
              <a:off x="4188631" y="3585907"/>
              <a:ext cx="105256" cy="37212"/>
            </a:xfrm>
            <a:custGeom>
              <a:avLst/>
              <a:gdLst>
                <a:gd name="T0" fmla="*/ 0 w 42"/>
                <a:gd name="T1" fmla="*/ 14 h 15"/>
                <a:gd name="T2" fmla="*/ 20 w 42"/>
                <a:gd name="T3" fmla="*/ 0 h 15"/>
                <a:gd name="T4" fmla="*/ 42 w 42"/>
                <a:gd name="T5" fmla="*/ 15 h 15"/>
                <a:gd name="T6" fmla="*/ 19 w 42"/>
                <a:gd name="T7" fmla="*/ 8 h 15"/>
                <a:gd name="T8" fmla="*/ 0 w 42"/>
                <a:gd name="T9" fmla="*/ 14 h 15"/>
              </a:gdLst>
              <a:ahLst/>
              <a:cxnLst>
                <a:cxn ang="0">
                  <a:pos x="T0" y="T1"/>
                </a:cxn>
                <a:cxn ang="0">
                  <a:pos x="T2" y="T3"/>
                </a:cxn>
                <a:cxn ang="0">
                  <a:pos x="T4" y="T5"/>
                </a:cxn>
                <a:cxn ang="0">
                  <a:pos x="T6" y="T7"/>
                </a:cxn>
                <a:cxn ang="0">
                  <a:pos x="T8" y="T9"/>
                </a:cxn>
              </a:cxnLst>
              <a:rect l="0" t="0" r="r" b="b"/>
              <a:pathLst>
                <a:path w="42" h="15">
                  <a:moveTo>
                    <a:pt x="0" y="14"/>
                  </a:moveTo>
                  <a:cubicBezTo>
                    <a:pt x="0" y="14"/>
                    <a:pt x="0" y="0"/>
                    <a:pt x="20" y="0"/>
                  </a:cubicBezTo>
                  <a:cubicBezTo>
                    <a:pt x="39" y="0"/>
                    <a:pt x="42" y="15"/>
                    <a:pt x="42" y="15"/>
                  </a:cubicBezTo>
                  <a:cubicBezTo>
                    <a:pt x="42" y="15"/>
                    <a:pt x="32" y="7"/>
                    <a:pt x="19" y="8"/>
                  </a:cubicBezTo>
                  <a:cubicBezTo>
                    <a:pt x="6" y="8"/>
                    <a:pt x="6" y="8"/>
                    <a:pt x="0" y="1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44"/>
            <p:cNvSpPr/>
            <p:nvPr/>
          </p:nvSpPr>
          <p:spPr bwMode="auto">
            <a:xfrm>
              <a:off x="3727205" y="2643917"/>
              <a:ext cx="283873" cy="738919"/>
            </a:xfrm>
            <a:custGeom>
              <a:avLst/>
              <a:gdLst>
                <a:gd name="T0" fmla="*/ 109 w 113"/>
                <a:gd name="T1" fmla="*/ 0 h 295"/>
                <a:gd name="T2" fmla="*/ 113 w 113"/>
                <a:gd name="T3" fmla="*/ 8 h 295"/>
                <a:gd name="T4" fmla="*/ 97 w 113"/>
                <a:gd name="T5" fmla="*/ 138 h 295"/>
                <a:gd name="T6" fmla="*/ 103 w 113"/>
                <a:gd name="T7" fmla="*/ 294 h 295"/>
                <a:gd name="T8" fmla="*/ 72 w 113"/>
                <a:gd name="T9" fmla="*/ 295 h 295"/>
                <a:gd name="T10" fmla="*/ 0 w 113"/>
                <a:gd name="T11" fmla="*/ 280 h 295"/>
                <a:gd name="T12" fmla="*/ 15 w 113"/>
                <a:gd name="T13" fmla="*/ 247 h 295"/>
                <a:gd name="T14" fmla="*/ 36 w 113"/>
                <a:gd name="T15" fmla="*/ 78 h 295"/>
                <a:gd name="T16" fmla="*/ 36 w 113"/>
                <a:gd name="T17" fmla="*/ 16 h 295"/>
                <a:gd name="T18" fmla="*/ 38 w 113"/>
                <a:gd name="T19" fmla="*/ 13 h 295"/>
                <a:gd name="T20" fmla="*/ 42 w 113"/>
                <a:gd name="T21" fmla="*/ 4 h 295"/>
                <a:gd name="T22" fmla="*/ 78 w 113"/>
                <a:gd name="T23" fmla="*/ 33 h 295"/>
                <a:gd name="T24" fmla="*/ 109 w 113"/>
                <a:gd name="T2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295">
                  <a:moveTo>
                    <a:pt x="109" y="0"/>
                  </a:moveTo>
                  <a:cubicBezTo>
                    <a:pt x="109" y="3"/>
                    <a:pt x="111" y="5"/>
                    <a:pt x="113" y="8"/>
                  </a:cubicBezTo>
                  <a:cubicBezTo>
                    <a:pt x="109" y="29"/>
                    <a:pt x="100" y="92"/>
                    <a:pt x="97" y="138"/>
                  </a:cubicBezTo>
                  <a:cubicBezTo>
                    <a:pt x="93" y="191"/>
                    <a:pt x="103" y="294"/>
                    <a:pt x="103" y="294"/>
                  </a:cubicBezTo>
                  <a:cubicBezTo>
                    <a:pt x="103" y="294"/>
                    <a:pt x="96" y="295"/>
                    <a:pt x="72" y="295"/>
                  </a:cubicBezTo>
                  <a:cubicBezTo>
                    <a:pt x="48" y="295"/>
                    <a:pt x="0" y="280"/>
                    <a:pt x="0" y="280"/>
                  </a:cubicBezTo>
                  <a:cubicBezTo>
                    <a:pt x="0" y="280"/>
                    <a:pt x="8" y="266"/>
                    <a:pt x="15" y="247"/>
                  </a:cubicBezTo>
                  <a:cubicBezTo>
                    <a:pt x="21" y="228"/>
                    <a:pt x="33" y="147"/>
                    <a:pt x="36" y="78"/>
                  </a:cubicBezTo>
                  <a:cubicBezTo>
                    <a:pt x="38" y="43"/>
                    <a:pt x="38" y="26"/>
                    <a:pt x="36" y="16"/>
                  </a:cubicBezTo>
                  <a:cubicBezTo>
                    <a:pt x="37" y="15"/>
                    <a:pt x="38" y="14"/>
                    <a:pt x="38" y="13"/>
                  </a:cubicBezTo>
                  <a:cubicBezTo>
                    <a:pt x="40" y="11"/>
                    <a:pt x="41" y="8"/>
                    <a:pt x="42" y="4"/>
                  </a:cubicBezTo>
                  <a:cubicBezTo>
                    <a:pt x="49" y="18"/>
                    <a:pt x="67" y="33"/>
                    <a:pt x="78" y="33"/>
                  </a:cubicBezTo>
                  <a:cubicBezTo>
                    <a:pt x="88" y="33"/>
                    <a:pt x="102" y="12"/>
                    <a:pt x="10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45"/>
            <p:cNvSpPr/>
            <p:nvPr/>
          </p:nvSpPr>
          <p:spPr bwMode="auto">
            <a:xfrm>
              <a:off x="3857978" y="2734289"/>
              <a:ext cx="114825" cy="726161"/>
            </a:xfrm>
            <a:custGeom>
              <a:avLst/>
              <a:gdLst>
                <a:gd name="T0" fmla="*/ 0 w 46"/>
                <a:gd name="T1" fmla="*/ 13 h 290"/>
                <a:gd name="T2" fmla="*/ 23 w 46"/>
                <a:gd name="T3" fmla="*/ 0 h 290"/>
                <a:gd name="T4" fmla="*/ 46 w 46"/>
                <a:gd name="T5" fmla="*/ 13 h 290"/>
                <a:gd name="T6" fmla="*/ 31 w 46"/>
                <a:gd name="T7" fmla="*/ 20 h 290"/>
                <a:gd name="T8" fmla="*/ 37 w 46"/>
                <a:gd name="T9" fmla="*/ 120 h 290"/>
                <a:gd name="T10" fmla="*/ 36 w 46"/>
                <a:gd name="T11" fmla="*/ 266 h 290"/>
                <a:gd name="T12" fmla="*/ 17 w 46"/>
                <a:gd name="T13" fmla="*/ 267 h 290"/>
                <a:gd name="T14" fmla="*/ 16 w 46"/>
                <a:gd name="T15" fmla="*/ 100 h 290"/>
                <a:gd name="T16" fmla="*/ 18 w 46"/>
                <a:gd name="T17" fmla="*/ 21 h 290"/>
                <a:gd name="T18" fmla="*/ 0 w 46"/>
                <a:gd name="T19" fmla="*/ 1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90">
                  <a:moveTo>
                    <a:pt x="0" y="13"/>
                  </a:moveTo>
                  <a:cubicBezTo>
                    <a:pt x="0" y="13"/>
                    <a:pt x="9" y="0"/>
                    <a:pt x="23" y="0"/>
                  </a:cubicBezTo>
                  <a:cubicBezTo>
                    <a:pt x="37" y="0"/>
                    <a:pt x="46" y="13"/>
                    <a:pt x="46" y="13"/>
                  </a:cubicBezTo>
                  <a:cubicBezTo>
                    <a:pt x="46" y="13"/>
                    <a:pt x="31" y="9"/>
                    <a:pt x="31" y="20"/>
                  </a:cubicBezTo>
                  <a:cubicBezTo>
                    <a:pt x="32" y="30"/>
                    <a:pt x="37" y="85"/>
                    <a:pt x="37" y="120"/>
                  </a:cubicBezTo>
                  <a:cubicBezTo>
                    <a:pt x="37" y="156"/>
                    <a:pt x="40" y="249"/>
                    <a:pt x="36" y="266"/>
                  </a:cubicBezTo>
                  <a:cubicBezTo>
                    <a:pt x="32" y="284"/>
                    <a:pt x="20" y="290"/>
                    <a:pt x="17" y="267"/>
                  </a:cubicBezTo>
                  <a:cubicBezTo>
                    <a:pt x="15" y="245"/>
                    <a:pt x="15" y="123"/>
                    <a:pt x="16" y="100"/>
                  </a:cubicBezTo>
                  <a:cubicBezTo>
                    <a:pt x="16" y="76"/>
                    <a:pt x="20" y="27"/>
                    <a:pt x="18" y="21"/>
                  </a:cubicBezTo>
                  <a:cubicBezTo>
                    <a:pt x="15" y="14"/>
                    <a:pt x="8" y="9"/>
                    <a:pt x="0"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65" name="组合 64"/>
          <p:cNvGrpSpPr/>
          <p:nvPr/>
        </p:nvGrpSpPr>
        <p:grpSpPr>
          <a:xfrm>
            <a:off x="8241840" y="1626894"/>
            <a:ext cx="571132" cy="2267118"/>
            <a:chOff x="3088225" y="2686445"/>
            <a:chExt cx="383813" cy="1523556"/>
          </a:xfrm>
        </p:grpSpPr>
        <p:sp>
          <p:nvSpPr>
            <p:cNvPr id="53" name="任意多边形 46"/>
            <p:cNvSpPr/>
            <p:nvPr/>
          </p:nvSpPr>
          <p:spPr bwMode="auto">
            <a:xfrm>
              <a:off x="3088225" y="2686445"/>
              <a:ext cx="383813" cy="1523556"/>
            </a:xfrm>
            <a:custGeom>
              <a:avLst/>
              <a:gdLst>
                <a:gd name="T0" fmla="*/ 66 w 153"/>
                <a:gd name="T1" fmla="*/ 0 h 608"/>
                <a:gd name="T2" fmla="*/ 90 w 153"/>
                <a:gd name="T3" fmla="*/ 35 h 608"/>
                <a:gd name="T4" fmla="*/ 87 w 153"/>
                <a:gd name="T5" fmla="*/ 56 h 608"/>
                <a:gd name="T6" fmla="*/ 82 w 153"/>
                <a:gd name="T7" fmla="*/ 68 h 608"/>
                <a:gd name="T8" fmla="*/ 80 w 153"/>
                <a:gd name="T9" fmla="*/ 77 h 608"/>
                <a:gd name="T10" fmla="*/ 83 w 153"/>
                <a:gd name="T11" fmla="*/ 83 h 608"/>
                <a:gd name="T12" fmla="*/ 92 w 153"/>
                <a:gd name="T13" fmla="*/ 89 h 608"/>
                <a:gd name="T14" fmla="*/ 108 w 153"/>
                <a:gd name="T15" fmla="*/ 97 h 608"/>
                <a:gd name="T16" fmla="*/ 130 w 153"/>
                <a:gd name="T17" fmla="*/ 109 h 608"/>
                <a:gd name="T18" fmla="*/ 133 w 153"/>
                <a:gd name="T19" fmla="*/ 126 h 608"/>
                <a:gd name="T20" fmla="*/ 138 w 153"/>
                <a:gd name="T21" fmla="*/ 146 h 608"/>
                <a:gd name="T22" fmla="*/ 145 w 153"/>
                <a:gd name="T23" fmla="*/ 201 h 608"/>
                <a:gd name="T24" fmla="*/ 118 w 153"/>
                <a:gd name="T25" fmla="*/ 211 h 608"/>
                <a:gd name="T26" fmla="*/ 120 w 153"/>
                <a:gd name="T27" fmla="*/ 231 h 608"/>
                <a:gd name="T28" fmla="*/ 122 w 153"/>
                <a:gd name="T29" fmla="*/ 254 h 608"/>
                <a:gd name="T30" fmla="*/ 121 w 153"/>
                <a:gd name="T31" fmla="*/ 323 h 608"/>
                <a:gd name="T32" fmla="*/ 121 w 153"/>
                <a:gd name="T33" fmla="*/ 393 h 608"/>
                <a:gd name="T34" fmla="*/ 102 w 153"/>
                <a:gd name="T35" fmla="*/ 397 h 608"/>
                <a:gd name="T36" fmla="*/ 94 w 153"/>
                <a:gd name="T37" fmla="*/ 396 h 608"/>
                <a:gd name="T38" fmla="*/ 92 w 153"/>
                <a:gd name="T39" fmla="*/ 420 h 608"/>
                <a:gd name="T40" fmla="*/ 90 w 153"/>
                <a:gd name="T41" fmla="*/ 487 h 608"/>
                <a:gd name="T42" fmla="*/ 85 w 153"/>
                <a:gd name="T43" fmla="*/ 540 h 608"/>
                <a:gd name="T44" fmla="*/ 95 w 153"/>
                <a:gd name="T45" fmla="*/ 581 h 608"/>
                <a:gd name="T46" fmla="*/ 105 w 153"/>
                <a:gd name="T47" fmla="*/ 595 h 608"/>
                <a:gd name="T48" fmla="*/ 107 w 153"/>
                <a:gd name="T49" fmla="*/ 603 h 608"/>
                <a:gd name="T50" fmla="*/ 77 w 153"/>
                <a:gd name="T51" fmla="*/ 601 h 608"/>
                <a:gd name="T52" fmla="*/ 73 w 153"/>
                <a:gd name="T53" fmla="*/ 584 h 608"/>
                <a:gd name="T54" fmla="*/ 66 w 153"/>
                <a:gd name="T55" fmla="*/ 574 h 608"/>
                <a:gd name="T56" fmla="*/ 66 w 153"/>
                <a:gd name="T57" fmla="*/ 579 h 608"/>
                <a:gd name="T58" fmla="*/ 72 w 153"/>
                <a:gd name="T59" fmla="*/ 598 h 608"/>
                <a:gd name="T60" fmla="*/ 66 w 153"/>
                <a:gd name="T61" fmla="*/ 608 h 608"/>
                <a:gd name="T62" fmla="*/ 41 w 153"/>
                <a:gd name="T63" fmla="*/ 598 h 608"/>
                <a:gd name="T64" fmla="*/ 39 w 153"/>
                <a:gd name="T65" fmla="*/ 572 h 608"/>
                <a:gd name="T66" fmla="*/ 39 w 153"/>
                <a:gd name="T67" fmla="*/ 549 h 608"/>
                <a:gd name="T68" fmla="*/ 31 w 153"/>
                <a:gd name="T69" fmla="*/ 496 h 608"/>
                <a:gd name="T70" fmla="*/ 24 w 153"/>
                <a:gd name="T71" fmla="*/ 432 h 608"/>
                <a:gd name="T72" fmla="*/ 26 w 153"/>
                <a:gd name="T73" fmla="*/ 400 h 608"/>
                <a:gd name="T74" fmla="*/ 26 w 153"/>
                <a:gd name="T75" fmla="*/ 392 h 608"/>
                <a:gd name="T76" fmla="*/ 8 w 153"/>
                <a:gd name="T77" fmla="*/ 388 h 608"/>
                <a:gd name="T78" fmla="*/ 10 w 153"/>
                <a:gd name="T79" fmla="*/ 330 h 608"/>
                <a:gd name="T80" fmla="*/ 12 w 153"/>
                <a:gd name="T81" fmla="*/ 276 h 608"/>
                <a:gd name="T82" fmla="*/ 14 w 153"/>
                <a:gd name="T83" fmla="*/ 257 h 608"/>
                <a:gd name="T84" fmla="*/ 14 w 153"/>
                <a:gd name="T85" fmla="*/ 244 h 608"/>
                <a:gd name="T86" fmla="*/ 17 w 153"/>
                <a:gd name="T87" fmla="*/ 225 h 608"/>
                <a:gd name="T88" fmla="*/ 3 w 153"/>
                <a:gd name="T89" fmla="*/ 214 h 608"/>
                <a:gd name="T90" fmla="*/ 0 w 153"/>
                <a:gd name="T91" fmla="*/ 161 h 608"/>
                <a:gd name="T92" fmla="*/ 3 w 153"/>
                <a:gd name="T93" fmla="*/ 116 h 608"/>
                <a:gd name="T94" fmla="*/ 10 w 153"/>
                <a:gd name="T95" fmla="*/ 105 h 608"/>
                <a:gd name="T96" fmla="*/ 31 w 153"/>
                <a:gd name="T97" fmla="*/ 98 h 608"/>
                <a:gd name="T98" fmla="*/ 45 w 153"/>
                <a:gd name="T99" fmla="*/ 85 h 608"/>
                <a:gd name="T100" fmla="*/ 50 w 153"/>
                <a:gd name="T101" fmla="*/ 74 h 608"/>
                <a:gd name="T102" fmla="*/ 44 w 153"/>
                <a:gd name="T103" fmla="*/ 58 h 608"/>
                <a:gd name="T104" fmla="*/ 39 w 153"/>
                <a:gd name="T105" fmla="*/ 34 h 608"/>
                <a:gd name="T106" fmla="*/ 66 w 153"/>
                <a:gd name="T107"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 h="608">
                  <a:moveTo>
                    <a:pt x="66" y="0"/>
                  </a:moveTo>
                  <a:cubicBezTo>
                    <a:pt x="86" y="0"/>
                    <a:pt x="90" y="16"/>
                    <a:pt x="90" y="35"/>
                  </a:cubicBezTo>
                  <a:cubicBezTo>
                    <a:pt x="95" y="35"/>
                    <a:pt x="92" y="56"/>
                    <a:pt x="87" y="56"/>
                  </a:cubicBezTo>
                  <a:cubicBezTo>
                    <a:pt x="88" y="58"/>
                    <a:pt x="85" y="67"/>
                    <a:pt x="82" y="68"/>
                  </a:cubicBezTo>
                  <a:cubicBezTo>
                    <a:pt x="80" y="70"/>
                    <a:pt x="80" y="72"/>
                    <a:pt x="80" y="77"/>
                  </a:cubicBezTo>
                  <a:cubicBezTo>
                    <a:pt x="80" y="81"/>
                    <a:pt x="83" y="83"/>
                    <a:pt x="83" y="83"/>
                  </a:cubicBezTo>
                  <a:cubicBezTo>
                    <a:pt x="83" y="83"/>
                    <a:pt x="91" y="85"/>
                    <a:pt x="92" y="89"/>
                  </a:cubicBezTo>
                  <a:cubicBezTo>
                    <a:pt x="92" y="94"/>
                    <a:pt x="100" y="97"/>
                    <a:pt x="108" y="97"/>
                  </a:cubicBezTo>
                  <a:cubicBezTo>
                    <a:pt x="116" y="98"/>
                    <a:pt x="130" y="103"/>
                    <a:pt x="130" y="109"/>
                  </a:cubicBezTo>
                  <a:cubicBezTo>
                    <a:pt x="130" y="114"/>
                    <a:pt x="131" y="126"/>
                    <a:pt x="133" y="126"/>
                  </a:cubicBezTo>
                  <a:cubicBezTo>
                    <a:pt x="136" y="125"/>
                    <a:pt x="136" y="136"/>
                    <a:pt x="138" y="146"/>
                  </a:cubicBezTo>
                  <a:cubicBezTo>
                    <a:pt x="140" y="157"/>
                    <a:pt x="153" y="191"/>
                    <a:pt x="145" y="201"/>
                  </a:cubicBezTo>
                  <a:cubicBezTo>
                    <a:pt x="137" y="211"/>
                    <a:pt x="118" y="211"/>
                    <a:pt x="118" y="211"/>
                  </a:cubicBezTo>
                  <a:cubicBezTo>
                    <a:pt x="118" y="211"/>
                    <a:pt x="119" y="217"/>
                    <a:pt x="120" y="231"/>
                  </a:cubicBezTo>
                  <a:cubicBezTo>
                    <a:pt x="122" y="244"/>
                    <a:pt x="125" y="254"/>
                    <a:pt x="122" y="254"/>
                  </a:cubicBezTo>
                  <a:cubicBezTo>
                    <a:pt x="120" y="254"/>
                    <a:pt x="121" y="299"/>
                    <a:pt x="121" y="323"/>
                  </a:cubicBezTo>
                  <a:cubicBezTo>
                    <a:pt x="121" y="346"/>
                    <a:pt x="121" y="389"/>
                    <a:pt x="121" y="393"/>
                  </a:cubicBezTo>
                  <a:cubicBezTo>
                    <a:pt x="121" y="397"/>
                    <a:pt x="107" y="397"/>
                    <a:pt x="102" y="397"/>
                  </a:cubicBezTo>
                  <a:cubicBezTo>
                    <a:pt x="98" y="397"/>
                    <a:pt x="94" y="396"/>
                    <a:pt x="94" y="396"/>
                  </a:cubicBezTo>
                  <a:cubicBezTo>
                    <a:pt x="94" y="396"/>
                    <a:pt x="93" y="410"/>
                    <a:pt x="92" y="420"/>
                  </a:cubicBezTo>
                  <a:cubicBezTo>
                    <a:pt x="91" y="429"/>
                    <a:pt x="91" y="475"/>
                    <a:pt x="90" y="487"/>
                  </a:cubicBezTo>
                  <a:cubicBezTo>
                    <a:pt x="89" y="498"/>
                    <a:pt x="84" y="524"/>
                    <a:pt x="85" y="540"/>
                  </a:cubicBezTo>
                  <a:cubicBezTo>
                    <a:pt x="85" y="557"/>
                    <a:pt x="89" y="573"/>
                    <a:pt x="95" y="581"/>
                  </a:cubicBezTo>
                  <a:cubicBezTo>
                    <a:pt x="100" y="589"/>
                    <a:pt x="101" y="592"/>
                    <a:pt x="105" y="595"/>
                  </a:cubicBezTo>
                  <a:cubicBezTo>
                    <a:pt x="108" y="598"/>
                    <a:pt x="115" y="602"/>
                    <a:pt x="107" y="603"/>
                  </a:cubicBezTo>
                  <a:cubicBezTo>
                    <a:pt x="99" y="603"/>
                    <a:pt x="81" y="604"/>
                    <a:pt x="77" y="601"/>
                  </a:cubicBezTo>
                  <a:cubicBezTo>
                    <a:pt x="74" y="598"/>
                    <a:pt x="76" y="589"/>
                    <a:pt x="73" y="584"/>
                  </a:cubicBezTo>
                  <a:cubicBezTo>
                    <a:pt x="70" y="579"/>
                    <a:pt x="66" y="574"/>
                    <a:pt x="66" y="574"/>
                  </a:cubicBezTo>
                  <a:cubicBezTo>
                    <a:pt x="66" y="579"/>
                    <a:pt x="66" y="579"/>
                    <a:pt x="66" y="579"/>
                  </a:cubicBezTo>
                  <a:cubicBezTo>
                    <a:pt x="66" y="579"/>
                    <a:pt x="74" y="594"/>
                    <a:pt x="72" y="598"/>
                  </a:cubicBezTo>
                  <a:cubicBezTo>
                    <a:pt x="71" y="602"/>
                    <a:pt x="72" y="608"/>
                    <a:pt x="66" y="608"/>
                  </a:cubicBezTo>
                  <a:cubicBezTo>
                    <a:pt x="60" y="608"/>
                    <a:pt x="43" y="604"/>
                    <a:pt x="41" y="598"/>
                  </a:cubicBezTo>
                  <a:cubicBezTo>
                    <a:pt x="39" y="593"/>
                    <a:pt x="41" y="576"/>
                    <a:pt x="39" y="572"/>
                  </a:cubicBezTo>
                  <a:cubicBezTo>
                    <a:pt x="36" y="567"/>
                    <a:pt x="38" y="558"/>
                    <a:pt x="39" y="549"/>
                  </a:cubicBezTo>
                  <a:cubicBezTo>
                    <a:pt x="40" y="540"/>
                    <a:pt x="38" y="513"/>
                    <a:pt x="31" y="496"/>
                  </a:cubicBezTo>
                  <a:cubicBezTo>
                    <a:pt x="25" y="479"/>
                    <a:pt x="24" y="446"/>
                    <a:pt x="24" y="432"/>
                  </a:cubicBezTo>
                  <a:cubicBezTo>
                    <a:pt x="25" y="417"/>
                    <a:pt x="27" y="407"/>
                    <a:pt x="26" y="400"/>
                  </a:cubicBezTo>
                  <a:cubicBezTo>
                    <a:pt x="26" y="393"/>
                    <a:pt x="26" y="392"/>
                    <a:pt x="26" y="392"/>
                  </a:cubicBezTo>
                  <a:cubicBezTo>
                    <a:pt x="26" y="392"/>
                    <a:pt x="8" y="392"/>
                    <a:pt x="8" y="388"/>
                  </a:cubicBezTo>
                  <a:cubicBezTo>
                    <a:pt x="8" y="385"/>
                    <a:pt x="10" y="347"/>
                    <a:pt x="10" y="330"/>
                  </a:cubicBezTo>
                  <a:cubicBezTo>
                    <a:pt x="10" y="313"/>
                    <a:pt x="11" y="290"/>
                    <a:pt x="12" y="276"/>
                  </a:cubicBezTo>
                  <a:cubicBezTo>
                    <a:pt x="14" y="262"/>
                    <a:pt x="14" y="257"/>
                    <a:pt x="14" y="257"/>
                  </a:cubicBezTo>
                  <a:cubicBezTo>
                    <a:pt x="14" y="257"/>
                    <a:pt x="12" y="255"/>
                    <a:pt x="14" y="244"/>
                  </a:cubicBezTo>
                  <a:cubicBezTo>
                    <a:pt x="15" y="234"/>
                    <a:pt x="17" y="225"/>
                    <a:pt x="17" y="225"/>
                  </a:cubicBezTo>
                  <a:cubicBezTo>
                    <a:pt x="17" y="225"/>
                    <a:pt x="6" y="225"/>
                    <a:pt x="3" y="214"/>
                  </a:cubicBezTo>
                  <a:cubicBezTo>
                    <a:pt x="0" y="203"/>
                    <a:pt x="0" y="184"/>
                    <a:pt x="0" y="161"/>
                  </a:cubicBezTo>
                  <a:cubicBezTo>
                    <a:pt x="0" y="138"/>
                    <a:pt x="3" y="121"/>
                    <a:pt x="3" y="116"/>
                  </a:cubicBezTo>
                  <a:cubicBezTo>
                    <a:pt x="3" y="110"/>
                    <a:pt x="1" y="107"/>
                    <a:pt x="10" y="105"/>
                  </a:cubicBezTo>
                  <a:cubicBezTo>
                    <a:pt x="18" y="103"/>
                    <a:pt x="24" y="104"/>
                    <a:pt x="31" y="98"/>
                  </a:cubicBezTo>
                  <a:cubicBezTo>
                    <a:pt x="39" y="93"/>
                    <a:pt x="41" y="87"/>
                    <a:pt x="45" y="85"/>
                  </a:cubicBezTo>
                  <a:cubicBezTo>
                    <a:pt x="48" y="82"/>
                    <a:pt x="52" y="78"/>
                    <a:pt x="50" y="74"/>
                  </a:cubicBezTo>
                  <a:cubicBezTo>
                    <a:pt x="48" y="70"/>
                    <a:pt x="44" y="66"/>
                    <a:pt x="44" y="58"/>
                  </a:cubicBezTo>
                  <a:cubicBezTo>
                    <a:pt x="37" y="57"/>
                    <a:pt x="35" y="35"/>
                    <a:pt x="39" y="34"/>
                  </a:cubicBezTo>
                  <a:cubicBezTo>
                    <a:pt x="41" y="18"/>
                    <a:pt x="43" y="0"/>
                    <a:pt x="6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47"/>
            <p:cNvSpPr/>
            <p:nvPr/>
          </p:nvSpPr>
          <p:spPr bwMode="auto">
            <a:xfrm>
              <a:off x="3198798" y="2891642"/>
              <a:ext cx="114825" cy="236029"/>
            </a:xfrm>
            <a:custGeom>
              <a:avLst/>
              <a:gdLst>
                <a:gd name="T0" fmla="*/ 38 w 46"/>
                <a:gd name="T1" fmla="*/ 0 h 94"/>
                <a:gd name="T2" fmla="*/ 39 w 46"/>
                <a:gd name="T3" fmla="*/ 1 h 94"/>
                <a:gd name="T4" fmla="*/ 41 w 46"/>
                <a:gd name="T5" fmla="*/ 2 h 94"/>
                <a:gd name="T6" fmla="*/ 46 w 46"/>
                <a:gd name="T7" fmla="*/ 43 h 94"/>
                <a:gd name="T8" fmla="*/ 37 w 46"/>
                <a:gd name="T9" fmla="*/ 77 h 94"/>
                <a:gd name="T10" fmla="*/ 34 w 46"/>
                <a:gd name="T11" fmla="*/ 94 h 94"/>
                <a:gd name="T12" fmla="*/ 26 w 46"/>
                <a:gd name="T13" fmla="*/ 67 h 94"/>
                <a:gd name="T14" fmla="*/ 7 w 46"/>
                <a:gd name="T15" fmla="*/ 29 h 94"/>
                <a:gd name="T16" fmla="*/ 0 w 46"/>
                <a:gd name="T17" fmla="*/ 3 h 94"/>
                <a:gd name="T18" fmla="*/ 1 w 46"/>
                <a:gd name="T19" fmla="*/ 3 h 94"/>
                <a:gd name="T20" fmla="*/ 4 w 46"/>
                <a:gd name="T21" fmla="*/ 0 h 94"/>
                <a:gd name="T22" fmla="*/ 9 w 46"/>
                <a:gd name="T23" fmla="*/ 14 h 94"/>
                <a:gd name="T24" fmla="*/ 20 w 46"/>
                <a:gd name="T25" fmla="*/ 24 h 94"/>
                <a:gd name="T26" fmla="*/ 20 w 46"/>
                <a:gd name="T27" fmla="*/ 34 h 94"/>
                <a:gd name="T28" fmla="*/ 25 w 46"/>
                <a:gd name="T29" fmla="*/ 41 h 94"/>
                <a:gd name="T30" fmla="*/ 26 w 46"/>
                <a:gd name="T31" fmla="*/ 32 h 94"/>
                <a:gd name="T32" fmla="*/ 32 w 46"/>
                <a:gd name="T33" fmla="*/ 26 h 94"/>
                <a:gd name="T34" fmla="*/ 38 w 46"/>
                <a:gd name="T3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94">
                  <a:moveTo>
                    <a:pt x="38" y="0"/>
                  </a:moveTo>
                  <a:cubicBezTo>
                    <a:pt x="38" y="1"/>
                    <a:pt x="39" y="1"/>
                    <a:pt x="39" y="1"/>
                  </a:cubicBezTo>
                  <a:cubicBezTo>
                    <a:pt x="39" y="1"/>
                    <a:pt x="40" y="2"/>
                    <a:pt x="41" y="2"/>
                  </a:cubicBezTo>
                  <a:cubicBezTo>
                    <a:pt x="44" y="8"/>
                    <a:pt x="46" y="34"/>
                    <a:pt x="46" y="43"/>
                  </a:cubicBezTo>
                  <a:cubicBezTo>
                    <a:pt x="46" y="51"/>
                    <a:pt x="40" y="68"/>
                    <a:pt x="37" y="77"/>
                  </a:cubicBezTo>
                  <a:cubicBezTo>
                    <a:pt x="34" y="85"/>
                    <a:pt x="34" y="94"/>
                    <a:pt x="34" y="94"/>
                  </a:cubicBezTo>
                  <a:cubicBezTo>
                    <a:pt x="34" y="94"/>
                    <a:pt x="30" y="79"/>
                    <a:pt x="26" y="67"/>
                  </a:cubicBezTo>
                  <a:cubicBezTo>
                    <a:pt x="22" y="55"/>
                    <a:pt x="13" y="40"/>
                    <a:pt x="7" y="29"/>
                  </a:cubicBezTo>
                  <a:cubicBezTo>
                    <a:pt x="2" y="20"/>
                    <a:pt x="1" y="11"/>
                    <a:pt x="0" y="3"/>
                  </a:cubicBezTo>
                  <a:cubicBezTo>
                    <a:pt x="0" y="3"/>
                    <a:pt x="1" y="3"/>
                    <a:pt x="1" y="3"/>
                  </a:cubicBezTo>
                  <a:cubicBezTo>
                    <a:pt x="2" y="2"/>
                    <a:pt x="3" y="1"/>
                    <a:pt x="4" y="0"/>
                  </a:cubicBezTo>
                  <a:cubicBezTo>
                    <a:pt x="5" y="4"/>
                    <a:pt x="7" y="11"/>
                    <a:pt x="9" y="14"/>
                  </a:cubicBezTo>
                  <a:cubicBezTo>
                    <a:pt x="12" y="19"/>
                    <a:pt x="18" y="21"/>
                    <a:pt x="20" y="24"/>
                  </a:cubicBezTo>
                  <a:cubicBezTo>
                    <a:pt x="23" y="27"/>
                    <a:pt x="18" y="30"/>
                    <a:pt x="20" y="34"/>
                  </a:cubicBezTo>
                  <a:cubicBezTo>
                    <a:pt x="23" y="39"/>
                    <a:pt x="25" y="41"/>
                    <a:pt x="25" y="41"/>
                  </a:cubicBezTo>
                  <a:cubicBezTo>
                    <a:pt x="25" y="41"/>
                    <a:pt x="24" y="36"/>
                    <a:pt x="26" y="32"/>
                  </a:cubicBezTo>
                  <a:cubicBezTo>
                    <a:pt x="27" y="29"/>
                    <a:pt x="30" y="32"/>
                    <a:pt x="32" y="26"/>
                  </a:cubicBezTo>
                  <a:cubicBezTo>
                    <a:pt x="34" y="20"/>
                    <a:pt x="36" y="9"/>
                    <a:pt x="3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48"/>
            <p:cNvSpPr/>
            <p:nvPr/>
          </p:nvSpPr>
          <p:spPr bwMode="auto">
            <a:xfrm>
              <a:off x="3186039" y="3255254"/>
              <a:ext cx="167985" cy="77613"/>
            </a:xfrm>
            <a:custGeom>
              <a:avLst/>
              <a:gdLst>
                <a:gd name="T0" fmla="*/ 31 w 67"/>
                <a:gd name="T1" fmla="*/ 0 h 31"/>
                <a:gd name="T2" fmla="*/ 35 w 67"/>
                <a:gd name="T3" fmla="*/ 0 h 31"/>
                <a:gd name="T4" fmla="*/ 47 w 67"/>
                <a:gd name="T5" fmla="*/ 17 h 31"/>
                <a:gd name="T6" fmla="*/ 67 w 67"/>
                <a:gd name="T7" fmla="*/ 21 h 31"/>
                <a:gd name="T8" fmla="*/ 52 w 67"/>
                <a:gd name="T9" fmla="*/ 26 h 31"/>
                <a:gd name="T10" fmla="*/ 40 w 67"/>
                <a:gd name="T11" fmla="*/ 23 h 31"/>
                <a:gd name="T12" fmla="*/ 15 w 67"/>
                <a:gd name="T13" fmla="*/ 29 h 31"/>
                <a:gd name="T14" fmla="*/ 0 w 67"/>
                <a:gd name="T15" fmla="*/ 23 h 31"/>
                <a:gd name="T16" fmla="*/ 23 w 67"/>
                <a:gd name="T17" fmla="*/ 20 h 31"/>
                <a:gd name="T18" fmla="*/ 31 w 67"/>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31">
                  <a:moveTo>
                    <a:pt x="31" y="0"/>
                  </a:moveTo>
                  <a:cubicBezTo>
                    <a:pt x="35" y="0"/>
                    <a:pt x="35" y="0"/>
                    <a:pt x="35" y="0"/>
                  </a:cubicBezTo>
                  <a:cubicBezTo>
                    <a:pt x="35" y="0"/>
                    <a:pt x="40" y="14"/>
                    <a:pt x="47" y="17"/>
                  </a:cubicBezTo>
                  <a:cubicBezTo>
                    <a:pt x="54" y="20"/>
                    <a:pt x="67" y="21"/>
                    <a:pt x="67" y="21"/>
                  </a:cubicBezTo>
                  <a:cubicBezTo>
                    <a:pt x="67" y="21"/>
                    <a:pt x="60" y="26"/>
                    <a:pt x="52" y="26"/>
                  </a:cubicBezTo>
                  <a:cubicBezTo>
                    <a:pt x="43" y="26"/>
                    <a:pt x="40" y="23"/>
                    <a:pt x="40" y="23"/>
                  </a:cubicBezTo>
                  <a:cubicBezTo>
                    <a:pt x="40" y="23"/>
                    <a:pt x="27" y="31"/>
                    <a:pt x="15" y="29"/>
                  </a:cubicBezTo>
                  <a:cubicBezTo>
                    <a:pt x="3" y="27"/>
                    <a:pt x="0" y="23"/>
                    <a:pt x="0" y="23"/>
                  </a:cubicBezTo>
                  <a:cubicBezTo>
                    <a:pt x="0" y="23"/>
                    <a:pt x="16" y="26"/>
                    <a:pt x="23" y="20"/>
                  </a:cubicBezTo>
                  <a:cubicBezTo>
                    <a:pt x="30" y="15"/>
                    <a:pt x="30" y="1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60" name="组合 59"/>
          <p:cNvGrpSpPr/>
          <p:nvPr/>
        </p:nvGrpSpPr>
        <p:grpSpPr>
          <a:xfrm>
            <a:off x="4185839" y="2405138"/>
            <a:ext cx="1073416" cy="2577606"/>
            <a:chOff x="6797708" y="1668969"/>
            <a:chExt cx="1621370" cy="3893415"/>
          </a:xfrm>
        </p:grpSpPr>
        <p:sp>
          <p:nvSpPr>
            <p:cNvPr id="56" name="任意多边形 49"/>
            <p:cNvSpPr/>
            <p:nvPr/>
          </p:nvSpPr>
          <p:spPr bwMode="auto">
            <a:xfrm>
              <a:off x="6797708" y="1668969"/>
              <a:ext cx="1621370" cy="3893415"/>
            </a:xfrm>
            <a:custGeom>
              <a:avLst/>
              <a:gdLst>
                <a:gd name="T0" fmla="*/ 564 w 647"/>
                <a:gd name="T1" fmla="*/ 327 h 1554"/>
                <a:gd name="T2" fmla="*/ 629 w 647"/>
                <a:gd name="T3" fmla="*/ 625 h 1554"/>
                <a:gd name="T4" fmla="*/ 542 w 647"/>
                <a:gd name="T5" fmla="*/ 747 h 1554"/>
                <a:gd name="T6" fmla="*/ 540 w 647"/>
                <a:gd name="T7" fmla="*/ 590 h 1554"/>
                <a:gd name="T8" fmla="*/ 540 w 647"/>
                <a:gd name="T9" fmla="*/ 540 h 1554"/>
                <a:gd name="T10" fmla="*/ 396 w 647"/>
                <a:gd name="T11" fmla="*/ 13 h 1554"/>
                <a:gd name="T12" fmla="*/ 436 w 647"/>
                <a:gd name="T13" fmla="*/ 46 h 1554"/>
                <a:gd name="T14" fmla="*/ 448 w 647"/>
                <a:gd name="T15" fmla="*/ 135 h 1554"/>
                <a:gd name="T16" fmla="*/ 430 w 647"/>
                <a:gd name="T17" fmla="*/ 171 h 1554"/>
                <a:gd name="T18" fmla="*/ 425 w 647"/>
                <a:gd name="T19" fmla="*/ 227 h 1554"/>
                <a:gd name="T20" fmla="*/ 510 w 647"/>
                <a:gd name="T21" fmla="*/ 276 h 1554"/>
                <a:gd name="T22" fmla="*/ 540 w 647"/>
                <a:gd name="T23" fmla="*/ 540 h 1554"/>
                <a:gd name="T24" fmla="*/ 528 w 647"/>
                <a:gd name="T25" fmla="*/ 624 h 1554"/>
                <a:gd name="T26" fmla="*/ 540 w 647"/>
                <a:gd name="T27" fmla="*/ 747 h 1554"/>
                <a:gd name="T28" fmla="*/ 514 w 647"/>
                <a:gd name="T29" fmla="*/ 771 h 1554"/>
                <a:gd name="T30" fmla="*/ 479 w 647"/>
                <a:gd name="T31" fmla="*/ 865 h 1554"/>
                <a:gd name="T32" fmla="*/ 431 w 647"/>
                <a:gd name="T33" fmla="*/ 1206 h 1554"/>
                <a:gd name="T34" fmla="*/ 398 w 647"/>
                <a:gd name="T35" fmla="*/ 1394 h 1554"/>
                <a:gd name="T36" fmla="*/ 413 w 647"/>
                <a:gd name="T37" fmla="*/ 1477 h 1554"/>
                <a:gd name="T38" fmla="*/ 399 w 647"/>
                <a:gd name="T39" fmla="*/ 1534 h 1554"/>
                <a:gd name="T40" fmla="*/ 327 w 647"/>
                <a:gd name="T41" fmla="*/ 1511 h 1554"/>
                <a:gd name="T42" fmla="*/ 332 w 647"/>
                <a:gd name="T43" fmla="*/ 1451 h 1554"/>
                <a:gd name="T44" fmla="*/ 326 w 647"/>
                <a:gd name="T45" fmla="*/ 1382 h 1554"/>
                <a:gd name="T46" fmla="*/ 328 w 647"/>
                <a:gd name="T47" fmla="*/ 1260 h 1554"/>
                <a:gd name="T48" fmla="*/ 340 w 647"/>
                <a:gd name="T49" fmla="*/ 1153 h 1554"/>
                <a:gd name="T50" fmla="*/ 333 w 647"/>
                <a:gd name="T51" fmla="*/ 1004 h 1554"/>
                <a:gd name="T52" fmla="*/ 299 w 647"/>
                <a:gd name="T53" fmla="*/ 947 h 1554"/>
                <a:gd name="T54" fmla="*/ 189 w 647"/>
                <a:gd name="T55" fmla="*/ 1362 h 1554"/>
                <a:gd name="T56" fmla="*/ 195 w 647"/>
                <a:gd name="T57" fmla="*/ 563 h 1554"/>
                <a:gd name="T58" fmla="*/ 189 w 647"/>
                <a:gd name="T59" fmla="*/ 525 h 1554"/>
                <a:gd name="T60" fmla="*/ 228 w 647"/>
                <a:gd name="T61" fmla="*/ 260 h 1554"/>
                <a:gd name="T62" fmla="*/ 326 w 647"/>
                <a:gd name="T63" fmla="*/ 222 h 1554"/>
                <a:gd name="T64" fmla="*/ 311 w 647"/>
                <a:gd name="T65" fmla="*/ 159 h 1554"/>
                <a:gd name="T66" fmla="*/ 317 w 647"/>
                <a:gd name="T67" fmla="*/ 83 h 1554"/>
                <a:gd name="T68" fmla="*/ 347 w 647"/>
                <a:gd name="T69" fmla="*/ 26 h 1554"/>
                <a:gd name="T70" fmla="*/ 396 w 647"/>
                <a:gd name="T71" fmla="*/ 13 h 1554"/>
                <a:gd name="T72" fmla="*/ 185 w 647"/>
                <a:gd name="T73" fmla="*/ 1381 h 1554"/>
                <a:gd name="T74" fmla="*/ 157 w 647"/>
                <a:gd name="T75" fmla="*/ 1489 h 1554"/>
                <a:gd name="T76" fmla="*/ 119 w 647"/>
                <a:gd name="T77" fmla="*/ 1505 h 1554"/>
                <a:gd name="T78" fmla="*/ 0 w 647"/>
                <a:gd name="T79" fmla="*/ 1541 h 1554"/>
                <a:gd name="T80" fmla="*/ 60 w 647"/>
                <a:gd name="T81" fmla="*/ 1461 h 1554"/>
                <a:gd name="T82" fmla="*/ 90 w 647"/>
                <a:gd name="T83" fmla="*/ 1320 h 1554"/>
                <a:gd name="T84" fmla="*/ 162 w 647"/>
                <a:gd name="T85" fmla="*/ 941 h 1554"/>
                <a:gd name="T86" fmla="*/ 184 w 647"/>
                <a:gd name="T87" fmla="*/ 794 h 1554"/>
                <a:gd name="T88" fmla="*/ 158 w 647"/>
                <a:gd name="T89" fmla="*/ 778 h 1554"/>
                <a:gd name="T90" fmla="*/ 150 w 647"/>
                <a:gd name="T91" fmla="*/ 732 h 1554"/>
                <a:gd name="T92" fmla="*/ 99 w 647"/>
                <a:gd name="T93" fmla="*/ 588 h 1554"/>
                <a:gd name="T94" fmla="*/ 136 w 647"/>
                <a:gd name="T95" fmla="*/ 409 h 1554"/>
                <a:gd name="T96" fmla="*/ 176 w 647"/>
                <a:gd name="T97" fmla="*/ 286 h 1554"/>
                <a:gd name="T98" fmla="*/ 189 w 647"/>
                <a:gd name="T99" fmla="*/ 525 h 1554"/>
                <a:gd name="T100" fmla="*/ 179 w 647"/>
                <a:gd name="T101" fmla="*/ 560 h 1554"/>
                <a:gd name="T102" fmla="*/ 189 w 647"/>
                <a:gd name="T103" fmla="*/ 611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7" h="1554">
                  <a:moveTo>
                    <a:pt x="540" y="289"/>
                  </a:moveTo>
                  <a:cubicBezTo>
                    <a:pt x="551" y="296"/>
                    <a:pt x="560" y="307"/>
                    <a:pt x="564" y="327"/>
                  </a:cubicBezTo>
                  <a:cubicBezTo>
                    <a:pt x="571" y="363"/>
                    <a:pt x="608" y="485"/>
                    <a:pt x="626" y="518"/>
                  </a:cubicBezTo>
                  <a:cubicBezTo>
                    <a:pt x="645" y="552"/>
                    <a:pt x="647" y="597"/>
                    <a:pt x="629" y="625"/>
                  </a:cubicBezTo>
                  <a:cubicBezTo>
                    <a:pt x="610" y="653"/>
                    <a:pt x="567" y="722"/>
                    <a:pt x="560" y="732"/>
                  </a:cubicBezTo>
                  <a:cubicBezTo>
                    <a:pt x="554" y="741"/>
                    <a:pt x="552" y="748"/>
                    <a:pt x="542" y="747"/>
                  </a:cubicBezTo>
                  <a:cubicBezTo>
                    <a:pt x="541" y="747"/>
                    <a:pt x="541" y="747"/>
                    <a:pt x="540" y="747"/>
                  </a:cubicBezTo>
                  <a:cubicBezTo>
                    <a:pt x="540" y="590"/>
                    <a:pt x="540" y="590"/>
                    <a:pt x="540" y="590"/>
                  </a:cubicBezTo>
                  <a:cubicBezTo>
                    <a:pt x="549" y="577"/>
                    <a:pt x="558" y="566"/>
                    <a:pt x="555" y="559"/>
                  </a:cubicBezTo>
                  <a:cubicBezTo>
                    <a:pt x="549" y="548"/>
                    <a:pt x="545" y="547"/>
                    <a:pt x="540" y="540"/>
                  </a:cubicBezTo>
                  <a:lnTo>
                    <a:pt x="540" y="289"/>
                  </a:lnTo>
                  <a:close/>
                  <a:moveTo>
                    <a:pt x="396" y="13"/>
                  </a:moveTo>
                  <a:cubicBezTo>
                    <a:pt x="404" y="20"/>
                    <a:pt x="414" y="33"/>
                    <a:pt x="422" y="29"/>
                  </a:cubicBezTo>
                  <a:cubicBezTo>
                    <a:pt x="430" y="24"/>
                    <a:pt x="427" y="46"/>
                    <a:pt x="436" y="46"/>
                  </a:cubicBezTo>
                  <a:cubicBezTo>
                    <a:pt x="445" y="46"/>
                    <a:pt x="456" y="77"/>
                    <a:pt x="454" y="94"/>
                  </a:cubicBezTo>
                  <a:cubicBezTo>
                    <a:pt x="453" y="111"/>
                    <a:pt x="449" y="128"/>
                    <a:pt x="448" y="135"/>
                  </a:cubicBezTo>
                  <a:cubicBezTo>
                    <a:pt x="446" y="142"/>
                    <a:pt x="443" y="170"/>
                    <a:pt x="437" y="170"/>
                  </a:cubicBezTo>
                  <a:cubicBezTo>
                    <a:pt x="432" y="170"/>
                    <a:pt x="430" y="171"/>
                    <a:pt x="430" y="171"/>
                  </a:cubicBezTo>
                  <a:cubicBezTo>
                    <a:pt x="430" y="171"/>
                    <a:pt x="423" y="193"/>
                    <a:pt x="423" y="210"/>
                  </a:cubicBezTo>
                  <a:cubicBezTo>
                    <a:pt x="423" y="227"/>
                    <a:pt x="425" y="227"/>
                    <a:pt x="425" y="227"/>
                  </a:cubicBezTo>
                  <a:cubicBezTo>
                    <a:pt x="435" y="242"/>
                    <a:pt x="435" y="242"/>
                    <a:pt x="435" y="242"/>
                  </a:cubicBezTo>
                  <a:cubicBezTo>
                    <a:pt x="435" y="242"/>
                    <a:pt x="486" y="269"/>
                    <a:pt x="510" y="276"/>
                  </a:cubicBezTo>
                  <a:cubicBezTo>
                    <a:pt x="520" y="279"/>
                    <a:pt x="531" y="283"/>
                    <a:pt x="540" y="289"/>
                  </a:cubicBezTo>
                  <a:cubicBezTo>
                    <a:pt x="540" y="540"/>
                    <a:pt x="540" y="540"/>
                    <a:pt x="540" y="540"/>
                  </a:cubicBezTo>
                  <a:cubicBezTo>
                    <a:pt x="537" y="535"/>
                    <a:pt x="534" y="527"/>
                    <a:pt x="531" y="512"/>
                  </a:cubicBezTo>
                  <a:cubicBezTo>
                    <a:pt x="531" y="544"/>
                    <a:pt x="520" y="592"/>
                    <a:pt x="528" y="624"/>
                  </a:cubicBezTo>
                  <a:cubicBezTo>
                    <a:pt x="527" y="612"/>
                    <a:pt x="533" y="600"/>
                    <a:pt x="540" y="590"/>
                  </a:cubicBezTo>
                  <a:cubicBezTo>
                    <a:pt x="540" y="747"/>
                    <a:pt x="540" y="747"/>
                    <a:pt x="540" y="747"/>
                  </a:cubicBezTo>
                  <a:cubicBezTo>
                    <a:pt x="532" y="746"/>
                    <a:pt x="526" y="747"/>
                    <a:pt x="526" y="747"/>
                  </a:cubicBezTo>
                  <a:cubicBezTo>
                    <a:pt x="526" y="747"/>
                    <a:pt x="522" y="766"/>
                    <a:pt x="514" y="771"/>
                  </a:cubicBezTo>
                  <a:cubicBezTo>
                    <a:pt x="506" y="776"/>
                    <a:pt x="497" y="795"/>
                    <a:pt x="495" y="788"/>
                  </a:cubicBezTo>
                  <a:cubicBezTo>
                    <a:pt x="492" y="782"/>
                    <a:pt x="486" y="836"/>
                    <a:pt x="479" y="865"/>
                  </a:cubicBezTo>
                  <a:cubicBezTo>
                    <a:pt x="473" y="894"/>
                    <a:pt x="442" y="1097"/>
                    <a:pt x="442" y="1126"/>
                  </a:cubicBezTo>
                  <a:cubicBezTo>
                    <a:pt x="442" y="1155"/>
                    <a:pt x="430" y="1185"/>
                    <a:pt x="431" y="1206"/>
                  </a:cubicBezTo>
                  <a:cubicBezTo>
                    <a:pt x="432" y="1227"/>
                    <a:pt x="428" y="1281"/>
                    <a:pt x="427" y="1311"/>
                  </a:cubicBezTo>
                  <a:cubicBezTo>
                    <a:pt x="425" y="1341"/>
                    <a:pt x="398" y="1372"/>
                    <a:pt x="398" y="1394"/>
                  </a:cubicBezTo>
                  <a:cubicBezTo>
                    <a:pt x="398" y="1416"/>
                    <a:pt x="405" y="1427"/>
                    <a:pt x="401" y="1440"/>
                  </a:cubicBezTo>
                  <a:cubicBezTo>
                    <a:pt x="398" y="1452"/>
                    <a:pt x="399" y="1461"/>
                    <a:pt x="413" y="1477"/>
                  </a:cubicBezTo>
                  <a:cubicBezTo>
                    <a:pt x="427" y="1492"/>
                    <a:pt x="432" y="1505"/>
                    <a:pt x="431" y="1517"/>
                  </a:cubicBezTo>
                  <a:cubicBezTo>
                    <a:pt x="430" y="1529"/>
                    <a:pt x="427" y="1533"/>
                    <a:pt x="399" y="1534"/>
                  </a:cubicBezTo>
                  <a:cubicBezTo>
                    <a:pt x="371" y="1535"/>
                    <a:pt x="345" y="1527"/>
                    <a:pt x="345" y="1520"/>
                  </a:cubicBezTo>
                  <a:cubicBezTo>
                    <a:pt x="345" y="1514"/>
                    <a:pt x="335" y="1511"/>
                    <a:pt x="327" y="1511"/>
                  </a:cubicBezTo>
                  <a:cubicBezTo>
                    <a:pt x="319" y="1511"/>
                    <a:pt x="320" y="1503"/>
                    <a:pt x="324" y="1487"/>
                  </a:cubicBezTo>
                  <a:cubicBezTo>
                    <a:pt x="327" y="1471"/>
                    <a:pt x="339" y="1449"/>
                    <a:pt x="332" y="1451"/>
                  </a:cubicBezTo>
                  <a:cubicBezTo>
                    <a:pt x="325" y="1453"/>
                    <a:pt x="319" y="1449"/>
                    <a:pt x="319" y="1426"/>
                  </a:cubicBezTo>
                  <a:cubicBezTo>
                    <a:pt x="319" y="1403"/>
                    <a:pt x="316" y="1396"/>
                    <a:pt x="326" y="1382"/>
                  </a:cubicBezTo>
                  <a:cubicBezTo>
                    <a:pt x="336" y="1368"/>
                    <a:pt x="334" y="1342"/>
                    <a:pt x="332" y="1322"/>
                  </a:cubicBezTo>
                  <a:cubicBezTo>
                    <a:pt x="330" y="1301"/>
                    <a:pt x="323" y="1286"/>
                    <a:pt x="328" y="1260"/>
                  </a:cubicBezTo>
                  <a:cubicBezTo>
                    <a:pt x="334" y="1235"/>
                    <a:pt x="335" y="1204"/>
                    <a:pt x="332" y="1191"/>
                  </a:cubicBezTo>
                  <a:cubicBezTo>
                    <a:pt x="328" y="1178"/>
                    <a:pt x="331" y="1163"/>
                    <a:pt x="340" y="1153"/>
                  </a:cubicBezTo>
                  <a:cubicBezTo>
                    <a:pt x="349" y="1142"/>
                    <a:pt x="335" y="1124"/>
                    <a:pt x="335" y="1112"/>
                  </a:cubicBezTo>
                  <a:cubicBezTo>
                    <a:pt x="335" y="1101"/>
                    <a:pt x="339" y="1052"/>
                    <a:pt x="333" y="1004"/>
                  </a:cubicBezTo>
                  <a:cubicBezTo>
                    <a:pt x="327" y="955"/>
                    <a:pt x="326" y="918"/>
                    <a:pt x="325" y="905"/>
                  </a:cubicBezTo>
                  <a:cubicBezTo>
                    <a:pt x="324" y="893"/>
                    <a:pt x="317" y="898"/>
                    <a:pt x="299" y="947"/>
                  </a:cubicBezTo>
                  <a:cubicBezTo>
                    <a:pt x="282" y="996"/>
                    <a:pt x="238" y="1147"/>
                    <a:pt x="230" y="1181"/>
                  </a:cubicBezTo>
                  <a:cubicBezTo>
                    <a:pt x="223" y="1209"/>
                    <a:pt x="199" y="1315"/>
                    <a:pt x="189" y="1362"/>
                  </a:cubicBezTo>
                  <a:cubicBezTo>
                    <a:pt x="189" y="611"/>
                    <a:pt x="189" y="611"/>
                    <a:pt x="189" y="611"/>
                  </a:cubicBezTo>
                  <a:cubicBezTo>
                    <a:pt x="191" y="608"/>
                    <a:pt x="189" y="582"/>
                    <a:pt x="195" y="563"/>
                  </a:cubicBezTo>
                  <a:cubicBezTo>
                    <a:pt x="202" y="541"/>
                    <a:pt x="205" y="511"/>
                    <a:pt x="206" y="475"/>
                  </a:cubicBezTo>
                  <a:cubicBezTo>
                    <a:pt x="206" y="475"/>
                    <a:pt x="197" y="506"/>
                    <a:pt x="189" y="525"/>
                  </a:cubicBezTo>
                  <a:cubicBezTo>
                    <a:pt x="189" y="269"/>
                    <a:pt x="189" y="269"/>
                    <a:pt x="189" y="269"/>
                  </a:cubicBezTo>
                  <a:cubicBezTo>
                    <a:pt x="197" y="266"/>
                    <a:pt x="209" y="263"/>
                    <a:pt x="228" y="260"/>
                  </a:cubicBezTo>
                  <a:cubicBezTo>
                    <a:pt x="271" y="255"/>
                    <a:pt x="302" y="243"/>
                    <a:pt x="312" y="235"/>
                  </a:cubicBezTo>
                  <a:cubicBezTo>
                    <a:pt x="318" y="230"/>
                    <a:pt x="322" y="226"/>
                    <a:pt x="326" y="222"/>
                  </a:cubicBezTo>
                  <a:cubicBezTo>
                    <a:pt x="329" y="219"/>
                    <a:pt x="334" y="213"/>
                    <a:pt x="329" y="212"/>
                  </a:cubicBezTo>
                  <a:cubicBezTo>
                    <a:pt x="318" y="211"/>
                    <a:pt x="316" y="171"/>
                    <a:pt x="311" y="159"/>
                  </a:cubicBezTo>
                  <a:cubicBezTo>
                    <a:pt x="305" y="147"/>
                    <a:pt x="307" y="138"/>
                    <a:pt x="311" y="127"/>
                  </a:cubicBezTo>
                  <a:cubicBezTo>
                    <a:pt x="315" y="117"/>
                    <a:pt x="308" y="101"/>
                    <a:pt x="317" y="83"/>
                  </a:cubicBezTo>
                  <a:cubicBezTo>
                    <a:pt x="326" y="66"/>
                    <a:pt x="313" y="45"/>
                    <a:pt x="326" y="43"/>
                  </a:cubicBezTo>
                  <a:cubicBezTo>
                    <a:pt x="339" y="41"/>
                    <a:pt x="334" y="26"/>
                    <a:pt x="347" y="26"/>
                  </a:cubicBezTo>
                  <a:cubicBezTo>
                    <a:pt x="360" y="26"/>
                    <a:pt x="361" y="8"/>
                    <a:pt x="373" y="14"/>
                  </a:cubicBezTo>
                  <a:cubicBezTo>
                    <a:pt x="386" y="20"/>
                    <a:pt x="386" y="0"/>
                    <a:pt x="396" y="13"/>
                  </a:cubicBezTo>
                  <a:close/>
                  <a:moveTo>
                    <a:pt x="189" y="1362"/>
                  </a:moveTo>
                  <a:cubicBezTo>
                    <a:pt x="187" y="1370"/>
                    <a:pt x="186" y="1376"/>
                    <a:pt x="185" y="1381"/>
                  </a:cubicBezTo>
                  <a:cubicBezTo>
                    <a:pt x="179" y="1409"/>
                    <a:pt x="172" y="1467"/>
                    <a:pt x="164" y="1467"/>
                  </a:cubicBezTo>
                  <a:cubicBezTo>
                    <a:pt x="156" y="1467"/>
                    <a:pt x="158" y="1473"/>
                    <a:pt x="157" y="1489"/>
                  </a:cubicBezTo>
                  <a:cubicBezTo>
                    <a:pt x="156" y="1505"/>
                    <a:pt x="140" y="1508"/>
                    <a:pt x="131" y="1511"/>
                  </a:cubicBezTo>
                  <a:cubicBezTo>
                    <a:pt x="121" y="1515"/>
                    <a:pt x="119" y="1505"/>
                    <a:pt x="119" y="1505"/>
                  </a:cubicBezTo>
                  <a:cubicBezTo>
                    <a:pt x="119" y="1505"/>
                    <a:pt x="104" y="1537"/>
                    <a:pt x="78" y="1540"/>
                  </a:cubicBezTo>
                  <a:cubicBezTo>
                    <a:pt x="51" y="1544"/>
                    <a:pt x="0" y="1554"/>
                    <a:pt x="0" y="1541"/>
                  </a:cubicBezTo>
                  <a:cubicBezTo>
                    <a:pt x="0" y="1529"/>
                    <a:pt x="6" y="1517"/>
                    <a:pt x="23" y="1507"/>
                  </a:cubicBezTo>
                  <a:cubicBezTo>
                    <a:pt x="41" y="1496"/>
                    <a:pt x="53" y="1468"/>
                    <a:pt x="60" y="1461"/>
                  </a:cubicBezTo>
                  <a:cubicBezTo>
                    <a:pt x="67" y="1455"/>
                    <a:pt x="58" y="1457"/>
                    <a:pt x="64" y="1443"/>
                  </a:cubicBezTo>
                  <a:cubicBezTo>
                    <a:pt x="69" y="1429"/>
                    <a:pt x="87" y="1347"/>
                    <a:pt x="90" y="1320"/>
                  </a:cubicBezTo>
                  <a:cubicBezTo>
                    <a:pt x="94" y="1294"/>
                    <a:pt x="91" y="1203"/>
                    <a:pt x="104" y="1160"/>
                  </a:cubicBezTo>
                  <a:cubicBezTo>
                    <a:pt x="117" y="1117"/>
                    <a:pt x="156" y="979"/>
                    <a:pt x="162" y="941"/>
                  </a:cubicBezTo>
                  <a:cubicBezTo>
                    <a:pt x="168" y="903"/>
                    <a:pt x="176" y="865"/>
                    <a:pt x="176" y="844"/>
                  </a:cubicBezTo>
                  <a:cubicBezTo>
                    <a:pt x="176" y="823"/>
                    <a:pt x="178" y="809"/>
                    <a:pt x="184" y="794"/>
                  </a:cubicBezTo>
                  <a:cubicBezTo>
                    <a:pt x="190" y="779"/>
                    <a:pt x="183" y="759"/>
                    <a:pt x="183" y="759"/>
                  </a:cubicBezTo>
                  <a:cubicBezTo>
                    <a:pt x="183" y="759"/>
                    <a:pt x="168" y="770"/>
                    <a:pt x="158" y="778"/>
                  </a:cubicBezTo>
                  <a:cubicBezTo>
                    <a:pt x="149" y="786"/>
                    <a:pt x="149" y="774"/>
                    <a:pt x="154" y="755"/>
                  </a:cubicBezTo>
                  <a:cubicBezTo>
                    <a:pt x="158" y="737"/>
                    <a:pt x="155" y="726"/>
                    <a:pt x="150" y="732"/>
                  </a:cubicBezTo>
                  <a:cubicBezTo>
                    <a:pt x="146" y="738"/>
                    <a:pt x="142" y="702"/>
                    <a:pt x="131" y="680"/>
                  </a:cubicBezTo>
                  <a:cubicBezTo>
                    <a:pt x="119" y="658"/>
                    <a:pt x="94" y="613"/>
                    <a:pt x="99" y="588"/>
                  </a:cubicBezTo>
                  <a:cubicBezTo>
                    <a:pt x="105" y="562"/>
                    <a:pt x="108" y="517"/>
                    <a:pt x="115" y="495"/>
                  </a:cubicBezTo>
                  <a:cubicBezTo>
                    <a:pt x="121" y="473"/>
                    <a:pt x="128" y="434"/>
                    <a:pt x="136" y="409"/>
                  </a:cubicBezTo>
                  <a:cubicBezTo>
                    <a:pt x="145" y="385"/>
                    <a:pt x="143" y="374"/>
                    <a:pt x="154" y="349"/>
                  </a:cubicBezTo>
                  <a:cubicBezTo>
                    <a:pt x="164" y="325"/>
                    <a:pt x="176" y="297"/>
                    <a:pt x="176" y="286"/>
                  </a:cubicBezTo>
                  <a:cubicBezTo>
                    <a:pt x="176" y="279"/>
                    <a:pt x="179" y="274"/>
                    <a:pt x="189" y="269"/>
                  </a:cubicBezTo>
                  <a:cubicBezTo>
                    <a:pt x="189" y="525"/>
                    <a:pt x="189" y="525"/>
                    <a:pt x="189" y="525"/>
                  </a:cubicBezTo>
                  <a:cubicBezTo>
                    <a:pt x="185" y="532"/>
                    <a:pt x="182" y="538"/>
                    <a:pt x="179" y="539"/>
                  </a:cubicBezTo>
                  <a:cubicBezTo>
                    <a:pt x="170" y="541"/>
                    <a:pt x="169" y="554"/>
                    <a:pt x="179" y="560"/>
                  </a:cubicBezTo>
                  <a:cubicBezTo>
                    <a:pt x="190" y="566"/>
                    <a:pt x="183" y="605"/>
                    <a:pt x="187" y="611"/>
                  </a:cubicBezTo>
                  <a:cubicBezTo>
                    <a:pt x="188" y="611"/>
                    <a:pt x="188" y="612"/>
                    <a:pt x="189" y="611"/>
                  </a:cubicBezTo>
                  <a:lnTo>
                    <a:pt x="189" y="13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任意多边形 50"/>
            <p:cNvSpPr/>
            <p:nvPr/>
          </p:nvSpPr>
          <p:spPr bwMode="auto">
            <a:xfrm>
              <a:off x="7396286" y="2225019"/>
              <a:ext cx="574125" cy="1122732"/>
            </a:xfrm>
            <a:custGeom>
              <a:avLst/>
              <a:gdLst>
                <a:gd name="T0" fmla="*/ 185 w 229"/>
                <a:gd name="T1" fmla="*/ 1 h 448"/>
                <a:gd name="T2" fmla="*/ 186 w 229"/>
                <a:gd name="T3" fmla="*/ 5 h 448"/>
                <a:gd name="T4" fmla="*/ 195 w 229"/>
                <a:gd name="T5" fmla="*/ 18 h 448"/>
                <a:gd name="T6" fmla="*/ 194 w 229"/>
                <a:gd name="T7" fmla="*/ 21 h 448"/>
                <a:gd name="T8" fmla="*/ 187 w 229"/>
                <a:gd name="T9" fmla="*/ 179 h 448"/>
                <a:gd name="T10" fmla="*/ 188 w 229"/>
                <a:gd name="T11" fmla="*/ 306 h 448"/>
                <a:gd name="T12" fmla="*/ 210 w 229"/>
                <a:gd name="T13" fmla="*/ 401 h 448"/>
                <a:gd name="T14" fmla="*/ 229 w 229"/>
                <a:gd name="T15" fmla="*/ 446 h 448"/>
                <a:gd name="T16" fmla="*/ 152 w 229"/>
                <a:gd name="T17" fmla="*/ 442 h 448"/>
                <a:gd name="T18" fmla="*/ 25 w 229"/>
                <a:gd name="T19" fmla="*/ 443 h 448"/>
                <a:gd name="T20" fmla="*/ 0 w 229"/>
                <a:gd name="T21" fmla="*/ 433 h 448"/>
                <a:gd name="T22" fmla="*/ 29 w 229"/>
                <a:gd name="T23" fmla="*/ 350 h 448"/>
                <a:gd name="T24" fmla="*/ 53 w 229"/>
                <a:gd name="T25" fmla="*/ 186 h 448"/>
                <a:gd name="T26" fmla="*/ 63 w 229"/>
                <a:gd name="T27" fmla="*/ 39 h 448"/>
                <a:gd name="T28" fmla="*/ 72 w 229"/>
                <a:gd name="T29" fmla="*/ 14 h 448"/>
                <a:gd name="T30" fmla="*/ 73 w 229"/>
                <a:gd name="T31" fmla="*/ 13 h 448"/>
                <a:gd name="T32" fmla="*/ 87 w 229"/>
                <a:gd name="T33" fmla="*/ 0 h 448"/>
                <a:gd name="T34" fmla="*/ 110 w 229"/>
                <a:gd name="T35" fmla="*/ 29 h 448"/>
                <a:gd name="T36" fmla="*/ 146 w 229"/>
                <a:gd name="T37" fmla="*/ 40 h 448"/>
                <a:gd name="T38" fmla="*/ 185 w 229"/>
                <a:gd name="T39" fmla="*/ 1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9" h="448">
                  <a:moveTo>
                    <a:pt x="185" y="1"/>
                  </a:moveTo>
                  <a:cubicBezTo>
                    <a:pt x="185" y="5"/>
                    <a:pt x="186" y="5"/>
                    <a:pt x="186" y="5"/>
                  </a:cubicBezTo>
                  <a:cubicBezTo>
                    <a:pt x="195" y="18"/>
                    <a:pt x="195" y="18"/>
                    <a:pt x="195" y="18"/>
                  </a:cubicBezTo>
                  <a:cubicBezTo>
                    <a:pt x="195" y="19"/>
                    <a:pt x="194" y="20"/>
                    <a:pt x="194" y="21"/>
                  </a:cubicBezTo>
                  <a:cubicBezTo>
                    <a:pt x="191" y="45"/>
                    <a:pt x="187" y="125"/>
                    <a:pt x="187" y="179"/>
                  </a:cubicBezTo>
                  <a:cubicBezTo>
                    <a:pt x="187" y="233"/>
                    <a:pt x="180" y="262"/>
                    <a:pt x="188" y="306"/>
                  </a:cubicBezTo>
                  <a:cubicBezTo>
                    <a:pt x="197" y="350"/>
                    <a:pt x="199" y="375"/>
                    <a:pt x="210" y="401"/>
                  </a:cubicBezTo>
                  <a:cubicBezTo>
                    <a:pt x="222" y="427"/>
                    <a:pt x="229" y="446"/>
                    <a:pt x="229" y="446"/>
                  </a:cubicBezTo>
                  <a:cubicBezTo>
                    <a:pt x="229" y="446"/>
                    <a:pt x="191" y="442"/>
                    <a:pt x="152" y="442"/>
                  </a:cubicBezTo>
                  <a:cubicBezTo>
                    <a:pt x="113" y="442"/>
                    <a:pt x="40" y="448"/>
                    <a:pt x="25" y="443"/>
                  </a:cubicBezTo>
                  <a:cubicBezTo>
                    <a:pt x="10" y="439"/>
                    <a:pt x="0" y="433"/>
                    <a:pt x="0" y="433"/>
                  </a:cubicBezTo>
                  <a:cubicBezTo>
                    <a:pt x="0" y="433"/>
                    <a:pt x="18" y="394"/>
                    <a:pt x="29" y="350"/>
                  </a:cubicBezTo>
                  <a:cubicBezTo>
                    <a:pt x="41" y="306"/>
                    <a:pt x="53" y="246"/>
                    <a:pt x="53" y="186"/>
                  </a:cubicBezTo>
                  <a:cubicBezTo>
                    <a:pt x="53" y="126"/>
                    <a:pt x="51" y="69"/>
                    <a:pt x="63" y="39"/>
                  </a:cubicBezTo>
                  <a:cubicBezTo>
                    <a:pt x="67" y="28"/>
                    <a:pt x="70" y="19"/>
                    <a:pt x="72" y="14"/>
                  </a:cubicBezTo>
                  <a:cubicBezTo>
                    <a:pt x="73" y="13"/>
                    <a:pt x="70" y="15"/>
                    <a:pt x="73" y="13"/>
                  </a:cubicBezTo>
                  <a:cubicBezTo>
                    <a:pt x="76" y="11"/>
                    <a:pt x="83" y="4"/>
                    <a:pt x="87" y="0"/>
                  </a:cubicBezTo>
                  <a:cubicBezTo>
                    <a:pt x="93" y="8"/>
                    <a:pt x="96" y="13"/>
                    <a:pt x="110" y="29"/>
                  </a:cubicBezTo>
                  <a:cubicBezTo>
                    <a:pt x="123" y="44"/>
                    <a:pt x="124" y="55"/>
                    <a:pt x="146" y="40"/>
                  </a:cubicBezTo>
                  <a:cubicBezTo>
                    <a:pt x="162" y="30"/>
                    <a:pt x="174" y="14"/>
                    <a:pt x="185"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任意多边形 51"/>
            <p:cNvSpPr/>
            <p:nvPr/>
          </p:nvSpPr>
          <p:spPr bwMode="auto">
            <a:xfrm>
              <a:off x="7488784" y="2355792"/>
              <a:ext cx="276430" cy="1109974"/>
            </a:xfrm>
            <a:custGeom>
              <a:avLst/>
              <a:gdLst>
                <a:gd name="T0" fmla="*/ 92 w 110"/>
                <a:gd name="T1" fmla="*/ 0 h 443"/>
                <a:gd name="T2" fmla="*/ 70 w 110"/>
                <a:gd name="T3" fmla="*/ 22 h 443"/>
                <a:gd name="T4" fmla="*/ 78 w 110"/>
                <a:gd name="T5" fmla="*/ 35 h 443"/>
                <a:gd name="T6" fmla="*/ 44 w 110"/>
                <a:gd name="T7" fmla="*/ 167 h 443"/>
                <a:gd name="T8" fmla="*/ 4 w 110"/>
                <a:gd name="T9" fmla="*/ 377 h 443"/>
                <a:gd name="T10" fmla="*/ 17 w 110"/>
                <a:gd name="T11" fmla="*/ 425 h 443"/>
                <a:gd name="T12" fmla="*/ 42 w 110"/>
                <a:gd name="T13" fmla="*/ 427 h 443"/>
                <a:gd name="T14" fmla="*/ 70 w 110"/>
                <a:gd name="T15" fmla="*/ 373 h 443"/>
                <a:gd name="T16" fmla="*/ 96 w 110"/>
                <a:gd name="T17" fmla="*/ 201 h 443"/>
                <a:gd name="T18" fmla="*/ 104 w 110"/>
                <a:gd name="T19" fmla="*/ 69 h 443"/>
                <a:gd name="T20" fmla="*/ 97 w 110"/>
                <a:gd name="T21" fmla="*/ 35 h 443"/>
                <a:gd name="T22" fmla="*/ 110 w 110"/>
                <a:gd name="T23" fmla="*/ 20 h 443"/>
                <a:gd name="T24" fmla="*/ 92 w 110"/>
                <a:gd name="T25"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43">
                  <a:moveTo>
                    <a:pt x="92" y="0"/>
                  </a:moveTo>
                  <a:cubicBezTo>
                    <a:pt x="70" y="22"/>
                    <a:pt x="70" y="22"/>
                    <a:pt x="70" y="22"/>
                  </a:cubicBezTo>
                  <a:cubicBezTo>
                    <a:pt x="70" y="22"/>
                    <a:pt x="81" y="25"/>
                    <a:pt x="78" y="35"/>
                  </a:cubicBezTo>
                  <a:cubicBezTo>
                    <a:pt x="74" y="44"/>
                    <a:pt x="58" y="97"/>
                    <a:pt x="44" y="167"/>
                  </a:cubicBezTo>
                  <a:cubicBezTo>
                    <a:pt x="29" y="237"/>
                    <a:pt x="8" y="360"/>
                    <a:pt x="4" y="377"/>
                  </a:cubicBezTo>
                  <a:cubicBezTo>
                    <a:pt x="0" y="395"/>
                    <a:pt x="5" y="407"/>
                    <a:pt x="17" y="425"/>
                  </a:cubicBezTo>
                  <a:cubicBezTo>
                    <a:pt x="29" y="443"/>
                    <a:pt x="30" y="442"/>
                    <a:pt x="42" y="427"/>
                  </a:cubicBezTo>
                  <a:cubicBezTo>
                    <a:pt x="54" y="411"/>
                    <a:pt x="62" y="417"/>
                    <a:pt x="70" y="373"/>
                  </a:cubicBezTo>
                  <a:cubicBezTo>
                    <a:pt x="77" y="328"/>
                    <a:pt x="89" y="240"/>
                    <a:pt x="96" y="201"/>
                  </a:cubicBezTo>
                  <a:cubicBezTo>
                    <a:pt x="102" y="162"/>
                    <a:pt x="109" y="86"/>
                    <a:pt x="104" y="69"/>
                  </a:cubicBezTo>
                  <a:cubicBezTo>
                    <a:pt x="99" y="51"/>
                    <a:pt x="95" y="42"/>
                    <a:pt x="97" y="35"/>
                  </a:cubicBezTo>
                  <a:cubicBezTo>
                    <a:pt x="99" y="27"/>
                    <a:pt x="110" y="20"/>
                    <a:pt x="110" y="20"/>
                  </a:cubicBezTo>
                  <a:cubicBezTo>
                    <a:pt x="110" y="20"/>
                    <a:pt x="102" y="4"/>
                    <a:pt x="9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66" name="组合 65"/>
          <p:cNvGrpSpPr/>
          <p:nvPr/>
        </p:nvGrpSpPr>
        <p:grpSpPr>
          <a:xfrm>
            <a:off x="697365" y="2178086"/>
            <a:ext cx="2241974" cy="991050"/>
            <a:chOff x="1183089" y="4213143"/>
            <a:chExt cx="2241974" cy="991050"/>
          </a:xfrm>
        </p:grpSpPr>
        <p:sp>
          <p:nvSpPr>
            <p:cNvPr id="67" name="矩形 66"/>
            <p:cNvSpPr/>
            <p:nvPr/>
          </p:nvSpPr>
          <p:spPr>
            <a:xfrm>
              <a:off x="1415651" y="4594795"/>
              <a:ext cx="2009412"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68" name="矩形 67"/>
            <p:cNvSpPr/>
            <p:nvPr/>
          </p:nvSpPr>
          <p:spPr>
            <a:xfrm>
              <a:off x="1183089" y="4213143"/>
              <a:ext cx="2241974" cy="424732"/>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69" name="组合 68"/>
          <p:cNvGrpSpPr/>
          <p:nvPr/>
        </p:nvGrpSpPr>
        <p:grpSpPr>
          <a:xfrm>
            <a:off x="9252661" y="2178086"/>
            <a:ext cx="2241974" cy="991050"/>
            <a:chOff x="548738" y="4213143"/>
            <a:chExt cx="2241974" cy="991050"/>
          </a:xfrm>
        </p:grpSpPr>
        <p:sp>
          <p:nvSpPr>
            <p:cNvPr id="70" name="矩形 69"/>
            <p:cNvSpPr/>
            <p:nvPr/>
          </p:nvSpPr>
          <p:spPr>
            <a:xfrm>
              <a:off x="548739" y="4594795"/>
              <a:ext cx="2063906"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71" name="矩形 70"/>
            <p:cNvSpPr/>
            <p:nvPr/>
          </p:nvSpPr>
          <p:spPr>
            <a:xfrm>
              <a:off x="548738" y="4213143"/>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73" name="组合 72"/>
          <p:cNvGrpSpPr/>
          <p:nvPr/>
        </p:nvGrpSpPr>
        <p:grpSpPr>
          <a:xfrm>
            <a:off x="8544742" y="4385933"/>
            <a:ext cx="2241974" cy="991050"/>
            <a:chOff x="548738" y="4213143"/>
            <a:chExt cx="2241974" cy="991050"/>
          </a:xfrm>
        </p:grpSpPr>
        <p:sp>
          <p:nvSpPr>
            <p:cNvPr id="74" name="矩形 73"/>
            <p:cNvSpPr/>
            <p:nvPr/>
          </p:nvSpPr>
          <p:spPr>
            <a:xfrm>
              <a:off x="548739" y="4594795"/>
              <a:ext cx="2063906"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75" name="矩形 74"/>
            <p:cNvSpPr/>
            <p:nvPr/>
          </p:nvSpPr>
          <p:spPr>
            <a:xfrm>
              <a:off x="548738" y="4213143"/>
              <a:ext cx="2241974"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79" name="组合 78"/>
          <p:cNvGrpSpPr/>
          <p:nvPr/>
        </p:nvGrpSpPr>
        <p:grpSpPr>
          <a:xfrm>
            <a:off x="1405284" y="4385933"/>
            <a:ext cx="2241974" cy="991050"/>
            <a:chOff x="1183089" y="4213143"/>
            <a:chExt cx="2241974" cy="991050"/>
          </a:xfrm>
        </p:grpSpPr>
        <p:sp>
          <p:nvSpPr>
            <p:cNvPr id="80" name="矩形 79"/>
            <p:cNvSpPr/>
            <p:nvPr/>
          </p:nvSpPr>
          <p:spPr>
            <a:xfrm>
              <a:off x="1415651" y="4594795"/>
              <a:ext cx="2009412"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81" name="矩形 80"/>
            <p:cNvSpPr/>
            <p:nvPr/>
          </p:nvSpPr>
          <p:spPr>
            <a:xfrm>
              <a:off x="1183089" y="4213143"/>
              <a:ext cx="2241974" cy="424732"/>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grpSp>
        <p:nvGrpSpPr>
          <p:cNvPr id="83" name="组合 82"/>
          <p:cNvGrpSpPr/>
          <p:nvPr/>
        </p:nvGrpSpPr>
        <p:grpSpPr>
          <a:xfrm>
            <a:off x="4973844" y="1527199"/>
            <a:ext cx="2241974" cy="991050"/>
            <a:chOff x="548738" y="4213143"/>
            <a:chExt cx="2241974" cy="991050"/>
          </a:xfrm>
        </p:grpSpPr>
        <p:sp>
          <p:nvSpPr>
            <p:cNvPr id="84" name="矩形 83"/>
            <p:cNvSpPr/>
            <p:nvPr/>
          </p:nvSpPr>
          <p:spPr>
            <a:xfrm>
              <a:off x="637772" y="4594795"/>
              <a:ext cx="2063906" cy="609398"/>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a:t>
              </a:r>
              <a:endParaRPr lang="zh-CN" altLang="en-US" sz="1400" dirty="0">
                <a:solidFill>
                  <a:schemeClr val="tx1">
                    <a:lumMod val="50000"/>
                    <a:lumOff val="50000"/>
                  </a:schemeClr>
                </a:solidFill>
              </a:endParaRPr>
            </a:p>
          </p:txBody>
        </p:sp>
        <p:sp>
          <p:nvSpPr>
            <p:cNvPr id="85" name="矩形 84"/>
            <p:cNvSpPr/>
            <p:nvPr/>
          </p:nvSpPr>
          <p:spPr>
            <a:xfrm>
              <a:off x="548738" y="4213143"/>
              <a:ext cx="2241974"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文字添加</a:t>
              </a:r>
              <a:endParaRPr lang="zh-CN" altLang="en-US" b="1" dirty="0">
                <a:solidFill>
                  <a:schemeClr val="tx1">
                    <a:lumMod val="65000"/>
                    <a:lumOff val="35000"/>
                  </a:schemeClr>
                </a:solidFill>
              </a:endParaRPr>
            </a:p>
          </p:txBody>
        </p:sp>
      </p:grpSp>
      <p:sp>
        <p:nvSpPr>
          <p:cNvPr id="86" name="矩形: 圆角 85"/>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cxnSp>
        <p:nvCxnSpPr>
          <p:cNvPr id="87" name="直接连接符 86"/>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1403349" y="366923"/>
            <a:ext cx="1808480" cy="583565"/>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组织架构</a:t>
            </a:r>
            <a:endPar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sp>
        <p:nvSpPr>
          <p:cNvPr id="89" name="文本框 88"/>
          <p:cNvSpPr txBox="1"/>
          <p:nvPr/>
        </p:nvSpPr>
        <p:spPr>
          <a:xfrm>
            <a:off x="524612" y="400325"/>
            <a:ext cx="521970" cy="4603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03</a:t>
            </a:r>
            <a:endParaRPr kumimoji="0" lang="zh-CN" altLang="en-US" sz="24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90" name="任意多边形: 形状 89"/>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91" name="任意多边形: 形状 90"/>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92" name="任意多边形: 形状 91"/>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advTm="12000">
        <p:pull dir="r"/>
      </p:transition>
    </mc:Choice>
    <mc:Fallback>
      <p:transition spd="slow" advTm="12000">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p:cNvSpPr/>
          <p:nvPr/>
        </p:nvSpPr>
        <p:spPr>
          <a:xfrm rot="2700000">
            <a:off x="-803840" y="-755763"/>
            <a:ext cx="5428563" cy="5833960"/>
          </a:xfrm>
          <a:custGeom>
            <a:avLst/>
            <a:gdLst>
              <a:gd name="connsiteX0" fmla="*/ 0 w 5428563"/>
              <a:gd name="connsiteY0" fmla="*/ 2574839 h 5504327"/>
              <a:gd name="connsiteX1" fmla="*/ 2574839 w 5428563"/>
              <a:gd name="connsiteY1" fmla="*/ 0 h 5504327"/>
              <a:gd name="connsiteX2" fmla="*/ 4511157 w 5428563"/>
              <a:gd name="connsiteY2" fmla="*/ 0 h 5504327"/>
              <a:gd name="connsiteX3" fmla="*/ 5428563 w 5428563"/>
              <a:gd name="connsiteY3" fmla="*/ 917406 h 5504327"/>
              <a:gd name="connsiteX4" fmla="*/ 5428563 w 5428563"/>
              <a:gd name="connsiteY4" fmla="*/ 4586921 h 5504327"/>
              <a:gd name="connsiteX5" fmla="*/ 4511157 w 5428563"/>
              <a:gd name="connsiteY5" fmla="*/ 5504327 h 5504327"/>
              <a:gd name="connsiteX6" fmla="*/ 2929489 w 5428563"/>
              <a:gd name="connsiteY6" fmla="*/ 5504327 h 550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563" h="5504327">
                <a:moveTo>
                  <a:pt x="0" y="2574839"/>
                </a:moveTo>
                <a:lnTo>
                  <a:pt x="2574839" y="0"/>
                </a:lnTo>
                <a:lnTo>
                  <a:pt x="4511157" y="0"/>
                </a:lnTo>
                <a:cubicBezTo>
                  <a:pt x="5017826" y="0"/>
                  <a:pt x="5428563" y="410737"/>
                  <a:pt x="5428563" y="917406"/>
                </a:cubicBezTo>
                <a:lnTo>
                  <a:pt x="5428563" y="4586921"/>
                </a:lnTo>
                <a:cubicBezTo>
                  <a:pt x="5428563" y="5093590"/>
                  <a:pt x="5017826" y="5504327"/>
                  <a:pt x="4511157" y="5504327"/>
                </a:cubicBezTo>
                <a:lnTo>
                  <a:pt x="2929489" y="5504327"/>
                </a:lnTo>
                <a:close/>
              </a:path>
            </a:pathLst>
          </a:cu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2" name="文本框 11"/>
          <p:cNvSpPr txBox="1"/>
          <p:nvPr/>
        </p:nvSpPr>
        <p:spPr>
          <a:xfrm>
            <a:off x="5981700" y="2419350"/>
            <a:ext cx="2843214" cy="830997"/>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PART  04</a:t>
            </a:r>
            <a:endParaRPr kumimoji="0" lang="zh-CN" altLang="en-US" sz="48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sp>
        <p:nvSpPr>
          <p:cNvPr id="13" name="文本框 12"/>
          <p:cNvSpPr txBox="1"/>
          <p:nvPr/>
        </p:nvSpPr>
        <p:spPr>
          <a:xfrm>
            <a:off x="5981700" y="3288447"/>
            <a:ext cx="1808480" cy="583565"/>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rPr>
              <a:t>员工福利</a:t>
            </a:r>
            <a:endParaRPr kumimoji="0" lang="zh-CN" altLang="en-US" sz="3200" b="1" i="0" u="none" strike="noStrike" kern="1200" cap="none" spc="0" normalizeH="0" baseline="0" noProof="0" dirty="0">
              <a:ln>
                <a:noFill/>
              </a:ln>
              <a:solidFill>
                <a:srgbClr val="2980B9"/>
              </a:solidFill>
              <a:effectLst/>
              <a:uLnTx/>
              <a:uFillTx/>
              <a:latin typeface="Arial" panose="020B0604020202020204"/>
              <a:ea typeface="微软雅黑" panose="020B0503020204020204" charset="-122"/>
              <a:cs typeface="+mn-cs"/>
            </a:endParaRPr>
          </a:p>
        </p:txBody>
      </p:sp>
      <p:pic>
        <p:nvPicPr>
          <p:cNvPr id="5" name="图片占位符 4"/>
          <p:cNvPicPr>
            <a:picLocks noGrp="1" noChangeAspect="1"/>
          </p:cNvPicPr>
          <p:nvPr>
            <p:ph type="pic" sz="quarter" idx="10"/>
          </p:nvPr>
        </p:nvPicPr>
        <p:blipFill>
          <a:blip r:embed="rId1" cstate="screen"/>
          <a:srcRect/>
          <a:stretch>
            <a:fillRect/>
          </a:stretch>
        </p:blipFill>
        <p:spPr/>
      </p:pic>
      <p:cxnSp>
        <p:nvCxnSpPr>
          <p:cNvPr id="14" name="直接连接符 13"/>
          <p:cNvCxnSpPr/>
          <p:nvPr/>
        </p:nvCxnSpPr>
        <p:spPr>
          <a:xfrm>
            <a:off x="6096000" y="3235833"/>
            <a:ext cx="313508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任意多边形: 形状 15"/>
          <p:cNvSpPr/>
          <p:nvPr/>
        </p:nvSpPr>
        <p:spPr>
          <a:xfrm rot="2700000">
            <a:off x="7121525" y="4749800"/>
            <a:ext cx="4236720" cy="4236720"/>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1" fmla="*/ 210727 w 6764267"/>
              <a:gd name="connsiteY0-2" fmla="*/ 210726 h 6764267"/>
              <a:gd name="connsiteX1-3" fmla="*/ 719464 w 6764267"/>
              <a:gd name="connsiteY1-4" fmla="*/ 0 h 6764267"/>
              <a:gd name="connsiteX2-5" fmla="*/ 6764267 w 6764267"/>
              <a:gd name="connsiteY2-6" fmla="*/ 0 h 6764267"/>
              <a:gd name="connsiteX3-7" fmla="*/ 3308399 w 6764267"/>
              <a:gd name="connsiteY3-8" fmla="*/ 3454528 h 6764267"/>
              <a:gd name="connsiteX4-9" fmla="*/ 0 w 6764267"/>
              <a:gd name="connsiteY4-10" fmla="*/ 6764267 h 6764267"/>
              <a:gd name="connsiteX5-11" fmla="*/ 0 w 6764267"/>
              <a:gd name="connsiteY5-12" fmla="*/ 719463 h 6764267"/>
              <a:gd name="connsiteX6" fmla="*/ 210727 w 6764267"/>
              <a:gd name="connsiteY6" fmla="*/ 210726 h 6764267"/>
              <a:gd name="connsiteX0-13" fmla="*/ 3308399 w 6764267"/>
              <a:gd name="connsiteY0-14" fmla="*/ 3454528 h 6764267"/>
              <a:gd name="connsiteX1-15" fmla="*/ 0 w 6764267"/>
              <a:gd name="connsiteY1-16" fmla="*/ 6764267 h 6764267"/>
              <a:gd name="connsiteX2-17" fmla="*/ 0 w 6764267"/>
              <a:gd name="connsiteY2-18" fmla="*/ 719463 h 6764267"/>
              <a:gd name="connsiteX3-19" fmla="*/ 210727 w 6764267"/>
              <a:gd name="connsiteY3-20" fmla="*/ 210726 h 6764267"/>
              <a:gd name="connsiteX4-21" fmla="*/ 719464 w 6764267"/>
              <a:gd name="connsiteY4-22" fmla="*/ 0 h 6764267"/>
              <a:gd name="connsiteX5-23" fmla="*/ 6764267 w 6764267"/>
              <a:gd name="connsiteY5-24" fmla="*/ 0 h 6764267"/>
              <a:gd name="connsiteX6-25" fmla="*/ 3399839 w 6764267"/>
              <a:gd name="connsiteY6-26" fmla="*/ 3545968 h 6764267"/>
              <a:gd name="connsiteX0-27" fmla="*/ 3308399 w 6764267"/>
              <a:gd name="connsiteY0-28" fmla="*/ 3454528 h 6764267"/>
              <a:gd name="connsiteX1-29" fmla="*/ 0 w 6764267"/>
              <a:gd name="connsiteY1-30" fmla="*/ 6764267 h 6764267"/>
              <a:gd name="connsiteX2-31" fmla="*/ 0 w 6764267"/>
              <a:gd name="connsiteY2-32" fmla="*/ 719463 h 6764267"/>
              <a:gd name="connsiteX3-33" fmla="*/ 210727 w 6764267"/>
              <a:gd name="connsiteY3-34" fmla="*/ 210726 h 6764267"/>
              <a:gd name="connsiteX4-35" fmla="*/ 719464 w 6764267"/>
              <a:gd name="connsiteY4-36" fmla="*/ 0 h 6764267"/>
              <a:gd name="connsiteX5-37" fmla="*/ 6764267 w 6764267"/>
              <a:gd name="connsiteY5-38" fmla="*/ 0 h 6764267"/>
              <a:gd name="connsiteX0-39" fmla="*/ 0 w 6764267"/>
              <a:gd name="connsiteY0-40" fmla="*/ 6764267 h 6764267"/>
              <a:gd name="connsiteX1-41" fmla="*/ 0 w 6764267"/>
              <a:gd name="connsiteY1-42" fmla="*/ 719463 h 6764267"/>
              <a:gd name="connsiteX2-43" fmla="*/ 210727 w 6764267"/>
              <a:gd name="connsiteY2-44" fmla="*/ 210726 h 6764267"/>
              <a:gd name="connsiteX3-45" fmla="*/ 719464 w 6764267"/>
              <a:gd name="connsiteY3-46" fmla="*/ 0 h 6764267"/>
              <a:gd name="connsiteX4-47" fmla="*/ 6764267 w 6764267"/>
              <a:gd name="connsiteY4-48" fmla="*/ 0 h 67642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solidFill>
            <a:schemeClr val="accent1">
              <a:lumMod val="60000"/>
              <a:lumOff val="40000"/>
            </a:schemeClr>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5000">
        <p:pull dir="r"/>
      </p:transition>
    </mc:Choice>
    <mc:Fallback>
      <p:transition spd="slow" advTm="5000">
        <p:pull dir="r"/>
      </p:transition>
    </mc:Fallback>
  </mc:AlternateContent>
  <p:timing>
    <p:tnLst>
      <p:par>
        <p:cTn id="1" dur="indefinite" restart="never" nodeType="tmRoot"/>
      </p:par>
    </p:tnLst>
    <p:bldLst>
      <p:bldP spid="2" grpId="0" bldLvl="0" animBg="1"/>
    </p:bldLst>
  </p:timing>
</p:sld>
</file>

<file path=ppt/tags/tag1.xml><?xml version="1.0" encoding="utf-8"?>
<p:tagLst xmlns:p="http://schemas.openxmlformats.org/presentationml/2006/main">
  <p:tag name="ISPRING_PRESENTATION_TITLE" val="PowerPoint 演示文稿"/>
  <p:tag name="COMMONDATA" val="eyJoZGlkIjoiNjY3NDAxZDRiMDc2MjE1NTA0MGQxMTRhYTk4YTliZjEifQ=="/>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711</Words>
  <Application>WPS 演示</Application>
  <PresentationFormat>自定义</PresentationFormat>
  <Paragraphs>144</Paragraphs>
  <Slides>11</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宋体</vt:lpstr>
      <vt:lpstr>Wingdings</vt:lpstr>
      <vt:lpstr>Calibri</vt:lpstr>
      <vt:lpstr>黑体</vt:lpstr>
      <vt:lpstr>等线</vt:lpstr>
      <vt:lpstr>华文琥珀</vt:lpstr>
      <vt:lpstr>Arial</vt:lpstr>
      <vt:lpstr>微软雅黑</vt:lpstr>
      <vt:lpstr>Gill Sans</vt:lpstr>
      <vt:lpstr>Segoe Print</vt:lpstr>
      <vt:lpstr>Arial Unicode MS</vt:lpstr>
      <vt:lpstr>Gill Sans MT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dc:title>
  <dc:creator>第一PPT</dc:creator>
  <cp:keywords>www.1ppt.com</cp:keywords>
  <dc:description>www.1ppt.com</dc:description>
  <cp:lastModifiedBy>wind丶楓枫</cp:lastModifiedBy>
  <cp:revision>62</cp:revision>
  <dcterms:created xsi:type="dcterms:W3CDTF">2017-05-13T03:05:00Z</dcterms:created>
  <dcterms:modified xsi:type="dcterms:W3CDTF">2024-10-08T13:16:13Z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8CDD30AAE87C415CBC7BE6B640603F35</vt:lpwstr>
  </property>
</Properties>
</file>